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7" r:id="rId3"/>
    <p:sldId id="260" r:id="rId4"/>
    <p:sldId id="264" r:id="rId5"/>
    <p:sldId id="261" r:id="rId6"/>
    <p:sldId id="265" r:id="rId7"/>
    <p:sldId id="262" r:id="rId8"/>
    <p:sldId id="266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47"/>
    <p:restoredTop sz="95588"/>
  </p:normalViewPr>
  <p:slideViewPr>
    <p:cSldViewPr snapToGrid="0" snapToObjects="1">
      <p:cViewPr varScale="1">
        <p:scale>
          <a:sx n="115" d="100"/>
          <a:sy n="115" d="100"/>
        </p:scale>
        <p:origin x="240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3593A7-DC92-8540-8244-9B9104CC9D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3D9BCCD-E60E-B04E-93A2-F533AD9AB5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F6E08E3-258D-8548-88B8-E8FB135BC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2461E-F240-9C40-80A8-23E2AA8398B7}" type="datetimeFigureOut">
              <a:rPr kumimoji="1" lang="ja-JP" altLang="en-US" smtClean="0"/>
              <a:t>2020/9/7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C88579-F91C-6548-96B9-994B5073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DC1B493-9B97-884D-B0C9-18B417407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27DB5-DA4A-234B-B196-BE64827493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7280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83E303-B496-C341-88C0-E58A275A1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6716952-583E-F04E-B8F1-67E8AC435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6D92BCD-43CD-E34E-AB1C-A5865E29E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2461E-F240-9C40-80A8-23E2AA8398B7}" type="datetimeFigureOut">
              <a:rPr kumimoji="1" lang="ja-JP" altLang="en-US" smtClean="0"/>
              <a:t>2020/9/7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BAEC73C-1F9A-8C4B-BE2A-702488F00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778530B-A0ED-964C-B0BB-653A4732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27DB5-DA4A-234B-B196-BE64827493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3375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8EEEDCB-B62A-4C49-A4A5-0C417317D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2461E-F240-9C40-80A8-23E2AA8398B7}" type="datetimeFigureOut">
              <a:rPr kumimoji="1" lang="ja-JP" altLang="en-US" smtClean="0"/>
              <a:t>2020/9/7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1D2B1B8-AE62-C546-BBD0-18A58F8A8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F8A62EB-5290-974C-8077-8D5899C6D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27DB5-DA4A-234B-B196-BE64827493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9306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FC1B3CEE-5BC7-8F44-AF1A-C8E4CF581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F8D654F-3A03-2A42-8FD2-F3AE99089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ECF06D6-5DD5-CA4F-8540-1E5BCD5689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2461E-F240-9C40-80A8-23E2AA8398B7}" type="datetimeFigureOut">
              <a:rPr kumimoji="1" lang="ja-JP" altLang="en-US" smtClean="0"/>
              <a:t>2020/9/7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5E30F42-A864-194A-8CCD-A0584AF38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C75F39C-EAAD-8747-A9DF-9FFA0C01A2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27DB5-DA4A-234B-B196-BE64827493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6758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1BC5CE7E-60B2-8E49-9ABB-0B117F58FF71}"/>
              </a:ext>
            </a:extLst>
          </p:cNvPr>
          <p:cNvSpPr/>
          <p:nvPr/>
        </p:nvSpPr>
        <p:spPr>
          <a:xfrm>
            <a:off x="431800" y="0"/>
            <a:ext cx="109982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681B0DE0-5F43-A34E-8125-B8AFF1A2F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317" y="788186"/>
            <a:ext cx="2000383" cy="27009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AA4B2C9-F1BF-4940-B357-94453F2F7FA5}"/>
              </a:ext>
            </a:extLst>
          </p:cNvPr>
          <p:cNvSpPr txBox="1"/>
          <p:nvPr/>
        </p:nvSpPr>
        <p:spPr>
          <a:xfrm>
            <a:off x="1667678" y="44788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ログイン画面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FD37514-6F41-F647-9239-CE742361C07E}"/>
              </a:ext>
            </a:extLst>
          </p:cNvPr>
          <p:cNvSpPr/>
          <p:nvPr/>
        </p:nvSpPr>
        <p:spPr>
          <a:xfrm>
            <a:off x="546100" y="88904"/>
            <a:ext cx="3264158" cy="6716639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b="1" dirty="0">
                <a:solidFill>
                  <a:srgbClr val="0070C0"/>
                </a:solidFill>
              </a:rPr>
              <a:t>LoginPage</a:t>
            </a:r>
            <a:endParaRPr kumimoji="1" lang="ja-JP" altLang="en-US" b="1">
              <a:solidFill>
                <a:srgbClr val="0070C0"/>
              </a:solidFill>
            </a:endParaRPr>
          </a:p>
        </p:txBody>
      </p:sp>
      <p:pic>
        <p:nvPicPr>
          <p:cNvPr id="8" name="図 7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55377739-9123-144D-8EC1-434787011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177" y="3937952"/>
            <a:ext cx="2004304" cy="27009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299DB14-E296-DF4C-BCF5-0484AD859172}"/>
              </a:ext>
            </a:extLst>
          </p:cNvPr>
          <p:cNvSpPr txBox="1"/>
          <p:nvPr/>
        </p:nvSpPr>
        <p:spPr>
          <a:xfrm>
            <a:off x="1552262" y="355426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ユーザ登録画面</a:t>
            </a:r>
          </a:p>
        </p:txBody>
      </p:sp>
      <p:pic>
        <p:nvPicPr>
          <p:cNvPr id="11" name="図 10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DB364B06-A03F-9445-B956-D245AE26D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087" y="2641563"/>
            <a:ext cx="2334529" cy="31682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図 12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A3DBE328-5FEA-7C4D-B6D0-32441989D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3275" y="2641562"/>
            <a:ext cx="2348822" cy="31682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C1F7DED-A486-4547-9288-41533E91669F}"/>
              </a:ext>
            </a:extLst>
          </p:cNvPr>
          <p:cNvSpPr/>
          <p:nvPr/>
        </p:nvSpPr>
        <p:spPr>
          <a:xfrm>
            <a:off x="1539561" y="2525092"/>
            <a:ext cx="1851339" cy="1722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1724B9C3-CECA-924D-8147-0E2F2E7676CC}"/>
              </a:ext>
            </a:extLst>
          </p:cNvPr>
          <p:cNvSpPr/>
          <p:nvPr/>
        </p:nvSpPr>
        <p:spPr>
          <a:xfrm>
            <a:off x="1532384" y="2305878"/>
            <a:ext cx="1851339" cy="1722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2177DBF-623A-514A-9615-AFC2F7CCCB0B}"/>
              </a:ext>
            </a:extLst>
          </p:cNvPr>
          <p:cNvSpPr/>
          <p:nvPr/>
        </p:nvSpPr>
        <p:spPr>
          <a:xfrm>
            <a:off x="1523260" y="5688736"/>
            <a:ext cx="1851339" cy="1722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3C4A3A48-58D2-8E44-A7B4-58B4888FB25C}"/>
              </a:ext>
            </a:extLst>
          </p:cNvPr>
          <p:cNvSpPr/>
          <p:nvPr/>
        </p:nvSpPr>
        <p:spPr>
          <a:xfrm>
            <a:off x="1516083" y="5469522"/>
            <a:ext cx="1851339" cy="1722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カギ線コネクタ 19">
            <a:extLst>
              <a:ext uri="{FF2B5EF4-FFF2-40B4-BE49-F238E27FC236}">
                <a16:creationId xmlns:a16="http://schemas.microsoft.com/office/drawing/2014/main" id="{3759B6FF-FF93-9746-892E-644702D4242B}"/>
              </a:ext>
            </a:extLst>
          </p:cNvPr>
          <p:cNvCxnSpPr>
            <a:stCxn id="16" idx="3"/>
            <a:endCxn id="11" idx="1"/>
          </p:cNvCxnSpPr>
          <p:nvPr/>
        </p:nvCxnSpPr>
        <p:spPr>
          <a:xfrm>
            <a:off x="3383723" y="2392017"/>
            <a:ext cx="2208364" cy="1833691"/>
          </a:xfrm>
          <a:prstGeom prst="bentConnector3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F844B3DC-5D4E-D547-BDEE-B22C382CEBD4}"/>
              </a:ext>
            </a:extLst>
          </p:cNvPr>
          <p:cNvSpPr/>
          <p:nvPr/>
        </p:nvSpPr>
        <p:spPr>
          <a:xfrm>
            <a:off x="7368861" y="5509591"/>
            <a:ext cx="378139" cy="3002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678AFA0-7E23-2A4D-975D-FF9864842209}"/>
              </a:ext>
            </a:extLst>
          </p:cNvPr>
          <p:cNvSpPr txBox="1"/>
          <p:nvPr/>
        </p:nvSpPr>
        <p:spPr>
          <a:xfrm>
            <a:off x="5878748" y="224682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レストラン画面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0D42EAE-D2D7-7049-B50C-2E811C421249}"/>
              </a:ext>
            </a:extLst>
          </p:cNvPr>
          <p:cNvSpPr txBox="1"/>
          <p:nvPr/>
        </p:nvSpPr>
        <p:spPr>
          <a:xfrm>
            <a:off x="8731731" y="227802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アカウント画面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0A1FFD0E-0550-AA4E-B181-361E964237D0}"/>
              </a:ext>
            </a:extLst>
          </p:cNvPr>
          <p:cNvSpPr/>
          <p:nvPr/>
        </p:nvSpPr>
        <p:spPr>
          <a:xfrm>
            <a:off x="10549183" y="2574988"/>
            <a:ext cx="378139" cy="3002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カギ線コネクタ 24">
            <a:extLst>
              <a:ext uri="{FF2B5EF4-FFF2-40B4-BE49-F238E27FC236}">
                <a16:creationId xmlns:a16="http://schemas.microsoft.com/office/drawing/2014/main" id="{81490D27-DD7E-CB4D-B861-6D8038FA5068}"/>
              </a:ext>
            </a:extLst>
          </p:cNvPr>
          <p:cNvCxnSpPr>
            <a:cxnSpLocks/>
            <a:stCxn id="21" idx="2"/>
            <a:endCxn id="13" idx="2"/>
          </p:cNvCxnSpPr>
          <p:nvPr/>
        </p:nvCxnSpPr>
        <p:spPr>
          <a:xfrm rot="16200000" flipH="1">
            <a:off x="8597808" y="4769972"/>
            <a:ext cx="1" cy="2079755"/>
          </a:xfrm>
          <a:prstGeom prst="bentConnector3">
            <a:avLst>
              <a:gd name="adj1" fmla="val 2286010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カギ線コネクタ 27">
            <a:extLst>
              <a:ext uri="{FF2B5EF4-FFF2-40B4-BE49-F238E27FC236}">
                <a16:creationId xmlns:a16="http://schemas.microsoft.com/office/drawing/2014/main" id="{FF6BE1E6-6CF8-2640-B84B-E0B1E464718B}"/>
              </a:ext>
            </a:extLst>
          </p:cNvPr>
          <p:cNvCxnSpPr>
            <a:cxnSpLocks/>
            <a:stCxn id="14" idx="1"/>
            <a:endCxn id="8" idx="1"/>
          </p:cNvCxnSpPr>
          <p:nvPr/>
        </p:nvCxnSpPr>
        <p:spPr>
          <a:xfrm rot="10800000" flipV="1">
            <a:off x="1453177" y="2611231"/>
            <a:ext cx="86384" cy="2677182"/>
          </a:xfrm>
          <a:prstGeom prst="bentConnector3">
            <a:avLst>
              <a:gd name="adj1" fmla="val 364632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カギ線コネクタ 30">
            <a:extLst>
              <a:ext uri="{FF2B5EF4-FFF2-40B4-BE49-F238E27FC236}">
                <a16:creationId xmlns:a16="http://schemas.microsoft.com/office/drawing/2014/main" id="{C8D1B794-282F-B340-9B3E-4136BBD1FF83}"/>
              </a:ext>
            </a:extLst>
          </p:cNvPr>
          <p:cNvCxnSpPr>
            <a:cxnSpLocks/>
            <a:stCxn id="17" idx="1"/>
            <a:endCxn id="4" idx="1"/>
          </p:cNvCxnSpPr>
          <p:nvPr/>
        </p:nvCxnSpPr>
        <p:spPr>
          <a:xfrm rot="10800000">
            <a:off x="1452318" y="2138647"/>
            <a:ext cx="70943" cy="3636228"/>
          </a:xfrm>
          <a:prstGeom prst="bentConnector3">
            <a:avLst>
              <a:gd name="adj1" fmla="val 923478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1F3C6FCB-8E37-AE4D-A211-75E14D1142D1}"/>
              </a:ext>
            </a:extLst>
          </p:cNvPr>
          <p:cNvSpPr/>
          <p:nvPr/>
        </p:nvSpPr>
        <p:spPr>
          <a:xfrm>
            <a:off x="5097798" y="901707"/>
            <a:ext cx="6192501" cy="5433936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b="1" dirty="0">
                <a:solidFill>
                  <a:srgbClr val="0070C0"/>
                </a:solidFill>
              </a:rPr>
              <a:t>HomePage </a:t>
            </a:r>
            <a:r>
              <a:rPr kumimoji="1" lang="en-US" altLang="ja-JP" sz="1400" dirty="0">
                <a:solidFill>
                  <a:srgbClr val="0070C0"/>
                </a:solidFill>
              </a:rPr>
              <a:t>(</a:t>
            </a:r>
            <a:r>
              <a:rPr kumimoji="1" lang="ja-JP" altLang="en-US" sz="1400">
                <a:solidFill>
                  <a:srgbClr val="0070C0"/>
                </a:solidFill>
              </a:rPr>
              <a:t>ボトムナビゲーションによる画面遷移を担う</a:t>
            </a:r>
            <a:r>
              <a:rPr kumimoji="1" lang="en-US" altLang="ja-JP" sz="1400" dirty="0">
                <a:solidFill>
                  <a:srgbClr val="0070C0"/>
                </a:solidFill>
              </a:rPr>
              <a:t>)</a:t>
            </a:r>
            <a:endParaRPr kumimoji="1" lang="ja-JP" altLang="en-US">
              <a:solidFill>
                <a:srgbClr val="0070C0"/>
              </a:solidFill>
            </a:endParaRPr>
          </a:p>
        </p:txBody>
      </p:sp>
      <p:cxnSp>
        <p:nvCxnSpPr>
          <p:cNvPr id="36" name="カギ線コネクタ 35">
            <a:extLst>
              <a:ext uri="{FF2B5EF4-FFF2-40B4-BE49-F238E27FC236}">
                <a16:creationId xmlns:a16="http://schemas.microsoft.com/office/drawing/2014/main" id="{E5366481-6CF7-314F-BE4E-0DC9B615A061}"/>
              </a:ext>
            </a:extLst>
          </p:cNvPr>
          <p:cNvCxnSpPr>
            <a:cxnSpLocks/>
            <a:stCxn id="24" idx="0"/>
            <a:endCxn id="4" idx="3"/>
          </p:cNvCxnSpPr>
          <p:nvPr/>
        </p:nvCxnSpPr>
        <p:spPr>
          <a:xfrm rot="16200000" flipV="1">
            <a:off x="6877307" y="-1285959"/>
            <a:ext cx="436341" cy="7285553"/>
          </a:xfrm>
          <a:prstGeom prst="bentConnector2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A546A136-3BB5-2B43-A755-87BD693293E4}"/>
              </a:ext>
            </a:extLst>
          </p:cNvPr>
          <p:cNvSpPr/>
          <p:nvPr/>
        </p:nvSpPr>
        <p:spPr>
          <a:xfrm>
            <a:off x="5378931" y="1498600"/>
            <a:ext cx="2757837" cy="4457693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b="1" dirty="0">
                <a:solidFill>
                  <a:srgbClr val="0070C0"/>
                </a:solidFill>
              </a:rPr>
              <a:t>RestoPage</a:t>
            </a:r>
            <a:endParaRPr kumimoji="1" lang="ja-JP" altLang="en-US" b="1">
              <a:solidFill>
                <a:srgbClr val="0070C0"/>
              </a:solidFill>
            </a:endParaRP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47DE0995-F249-CD4A-A901-35308D00FDCA}"/>
              </a:ext>
            </a:extLst>
          </p:cNvPr>
          <p:cNvSpPr/>
          <p:nvPr/>
        </p:nvSpPr>
        <p:spPr>
          <a:xfrm>
            <a:off x="8266598" y="1498600"/>
            <a:ext cx="2771017" cy="4457693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b="1" dirty="0">
                <a:solidFill>
                  <a:srgbClr val="0070C0"/>
                </a:solidFill>
              </a:rPr>
              <a:t>AccountPage</a:t>
            </a:r>
            <a:endParaRPr kumimoji="1" lang="ja-JP" altLang="en-US" b="1">
              <a:solidFill>
                <a:srgbClr val="0070C0"/>
              </a:solidFill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C9BA9A3F-9A9F-F94D-A34E-D2725105520E}"/>
              </a:ext>
            </a:extLst>
          </p:cNvPr>
          <p:cNvSpPr txBox="1"/>
          <p:nvPr/>
        </p:nvSpPr>
        <p:spPr>
          <a:xfrm rot="16200000">
            <a:off x="118801" y="3785096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ログイン画面へ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24EE93C4-2BC6-774C-8704-DF6AD063F878}"/>
              </a:ext>
            </a:extLst>
          </p:cNvPr>
          <p:cNvSpPr txBox="1"/>
          <p:nvPr/>
        </p:nvSpPr>
        <p:spPr>
          <a:xfrm rot="16200000">
            <a:off x="422857" y="3785096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ユーザ登録画面へ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CCBE9D8D-E306-2346-9028-437452A6C976}"/>
              </a:ext>
            </a:extLst>
          </p:cNvPr>
          <p:cNvSpPr txBox="1"/>
          <p:nvPr/>
        </p:nvSpPr>
        <p:spPr>
          <a:xfrm>
            <a:off x="9849062" y="187213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ログアウト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C71CBC7C-C24B-1345-BF92-35D18A1216B1}"/>
              </a:ext>
            </a:extLst>
          </p:cNvPr>
          <p:cNvSpPr txBox="1"/>
          <p:nvPr/>
        </p:nvSpPr>
        <p:spPr>
          <a:xfrm>
            <a:off x="3517723" y="2448118"/>
            <a:ext cx="80021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ログイン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7F8B00C2-27DA-9C44-9A38-AD2DBB5D3B6A}"/>
              </a:ext>
            </a:extLst>
          </p:cNvPr>
          <p:cNvSpPr txBox="1"/>
          <p:nvPr/>
        </p:nvSpPr>
        <p:spPr>
          <a:xfrm>
            <a:off x="8071823" y="6041131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メニュー選択</a:t>
            </a:r>
          </a:p>
        </p:txBody>
      </p:sp>
      <p:cxnSp>
        <p:nvCxnSpPr>
          <p:cNvPr id="47" name="カギ線コネクタ 46">
            <a:extLst>
              <a:ext uri="{FF2B5EF4-FFF2-40B4-BE49-F238E27FC236}">
                <a16:creationId xmlns:a16="http://schemas.microsoft.com/office/drawing/2014/main" id="{D2E2FC8D-6683-9547-9A3C-A0FE9B649729}"/>
              </a:ext>
            </a:extLst>
          </p:cNvPr>
          <p:cNvCxnSpPr>
            <a:cxnSpLocks/>
            <a:stCxn id="18" idx="3"/>
            <a:endCxn id="11" idx="1"/>
          </p:cNvCxnSpPr>
          <p:nvPr/>
        </p:nvCxnSpPr>
        <p:spPr>
          <a:xfrm flipV="1">
            <a:off x="3367422" y="4225708"/>
            <a:ext cx="2224665" cy="1329953"/>
          </a:xfrm>
          <a:prstGeom prst="bentConnector3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744B3262-A026-A44A-99EA-6DA900E33608}"/>
              </a:ext>
            </a:extLst>
          </p:cNvPr>
          <p:cNvSpPr txBox="1"/>
          <p:nvPr/>
        </p:nvSpPr>
        <p:spPr>
          <a:xfrm>
            <a:off x="3475159" y="5234032"/>
            <a:ext cx="95410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ユーザ登録</a:t>
            </a:r>
          </a:p>
        </p:txBody>
      </p:sp>
    </p:spTree>
    <p:extLst>
      <p:ext uri="{BB962C8B-B14F-4D97-AF65-F5344CB8AC3E}">
        <p14:creationId xmlns:p14="http://schemas.microsoft.com/office/powerpoint/2010/main" val="3039627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1BC5CE7E-60B2-8E49-9ABB-0B117F58FF71}"/>
              </a:ext>
            </a:extLst>
          </p:cNvPr>
          <p:cNvSpPr/>
          <p:nvPr/>
        </p:nvSpPr>
        <p:spPr>
          <a:xfrm>
            <a:off x="469900" y="447883"/>
            <a:ext cx="10591800" cy="6321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681B0DE0-5F43-A34E-8125-B8AFF1A2F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317" y="788186"/>
            <a:ext cx="2000383" cy="27009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AA4B2C9-F1BF-4940-B357-94453F2F7FA5}"/>
              </a:ext>
            </a:extLst>
          </p:cNvPr>
          <p:cNvSpPr txBox="1"/>
          <p:nvPr/>
        </p:nvSpPr>
        <p:spPr>
          <a:xfrm>
            <a:off x="1667678" y="44788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ログイン画面</a:t>
            </a:r>
          </a:p>
        </p:txBody>
      </p:sp>
      <p:pic>
        <p:nvPicPr>
          <p:cNvPr id="8" name="図 7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55377739-9123-144D-8EC1-434787011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177" y="3937952"/>
            <a:ext cx="2004304" cy="27009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299DB14-E296-DF4C-BCF5-0484AD859172}"/>
              </a:ext>
            </a:extLst>
          </p:cNvPr>
          <p:cNvSpPr txBox="1"/>
          <p:nvPr/>
        </p:nvSpPr>
        <p:spPr>
          <a:xfrm>
            <a:off x="1552262" y="355426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ユーザ登録画面</a:t>
            </a:r>
          </a:p>
        </p:txBody>
      </p:sp>
      <p:pic>
        <p:nvPicPr>
          <p:cNvPr id="11" name="図 10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DB364B06-A03F-9445-B956-D245AE26D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087" y="2641563"/>
            <a:ext cx="2334529" cy="31682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図 12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A3DBE328-5FEA-7C4D-B6D0-32441989D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3275" y="2641562"/>
            <a:ext cx="2348822" cy="31682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C1F7DED-A486-4547-9288-41533E91669F}"/>
              </a:ext>
            </a:extLst>
          </p:cNvPr>
          <p:cNvSpPr/>
          <p:nvPr/>
        </p:nvSpPr>
        <p:spPr>
          <a:xfrm>
            <a:off x="1539561" y="2525092"/>
            <a:ext cx="1851339" cy="1722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1724B9C3-CECA-924D-8147-0E2F2E7676CC}"/>
              </a:ext>
            </a:extLst>
          </p:cNvPr>
          <p:cNvSpPr/>
          <p:nvPr/>
        </p:nvSpPr>
        <p:spPr>
          <a:xfrm>
            <a:off x="1532384" y="2305878"/>
            <a:ext cx="1851339" cy="1722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2177DBF-623A-514A-9615-AFC2F7CCCB0B}"/>
              </a:ext>
            </a:extLst>
          </p:cNvPr>
          <p:cNvSpPr/>
          <p:nvPr/>
        </p:nvSpPr>
        <p:spPr>
          <a:xfrm>
            <a:off x="1523260" y="5688736"/>
            <a:ext cx="1851339" cy="1722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3C4A3A48-58D2-8E44-A7B4-58B4888FB25C}"/>
              </a:ext>
            </a:extLst>
          </p:cNvPr>
          <p:cNvSpPr/>
          <p:nvPr/>
        </p:nvSpPr>
        <p:spPr>
          <a:xfrm>
            <a:off x="1516083" y="5469522"/>
            <a:ext cx="1851339" cy="1722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カギ線コネクタ 19">
            <a:extLst>
              <a:ext uri="{FF2B5EF4-FFF2-40B4-BE49-F238E27FC236}">
                <a16:creationId xmlns:a16="http://schemas.microsoft.com/office/drawing/2014/main" id="{3759B6FF-FF93-9746-892E-644702D4242B}"/>
              </a:ext>
            </a:extLst>
          </p:cNvPr>
          <p:cNvCxnSpPr>
            <a:stCxn id="16" idx="3"/>
            <a:endCxn id="11" idx="1"/>
          </p:cNvCxnSpPr>
          <p:nvPr/>
        </p:nvCxnSpPr>
        <p:spPr>
          <a:xfrm>
            <a:off x="3383723" y="2392017"/>
            <a:ext cx="2208364" cy="1833691"/>
          </a:xfrm>
          <a:prstGeom prst="bentConnector3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F844B3DC-5D4E-D547-BDEE-B22C382CEBD4}"/>
              </a:ext>
            </a:extLst>
          </p:cNvPr>
          <p:cNvSpPr/>
          <p:nvPr/>
        </p:nvSpPr>
        <p:spPr>
          <a:xfrm>
            <a:off x="7368861" y="5509591"/>
            <a:ext cx="378139" cy="3002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678AFA0-7E23-2A4D-975D-FF9864842209}"/>
              </a:ext>
            </a:extLst>
          </p:cNvPr>
          <p:cNvSpPr txBox="1"/>
          <p:nvPr/>
        </p:nvSpPr>
        <p:spPr>
          <a:xfrm>
            <a:off x="5878748" y="224682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レストラン画面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0D42EAE-D2D7-7049-B50C-2E811C421249}"/>
              </a:ext>
            </a:extLst>
          </p:cNvPr>
          <p:cNvSpPr txBox="1"/>
          <p:nvPr/>
        </p:nvSpPr>
        <p:spPr>
          <a:xfrm>
            <a:off x="8731731" y="227802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アカウント画面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0A1FFD0E-0550-AA4E-B181-361E964237D0}"/>
              </a:ext>
            </a:extLst>
          </p:cNvPr>
          <p:cNvSpPr/>
          <p:nvPr/>
        </p:nvSpPr>
        <p:spPr>
          <a:xfrm>
            <a:off x="10549183" y="2574988"/>
            <a:ext cx="378139" cy="3002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カギ線コネクタ 24">
            <a:extLst>
              <a:ext uri="{FF2B5EF4-FFF2-40B4-BE49-F238E27FC236}">
                <a16:creationId xmlns:a16="http://schemas.microsoft.com/office/drawing/2014/main" id="{81490D27-DD7E-CB4D-B861-6D8038FA5068}"/>
              </a:ext>
            </a:extLst>
          </p:cNvPr>
          <p:cNvCxnSpPr>
            <a:cxnSpLocks/>
            <a:stCxn id="21" idx="2"/>
            <a:endCxn id="13" idx="2"/>
          </p:cNvCxnSpPr>
          <p:nvPr/>
        </p:nvCxnSpPr>
        <p:spPr>
          <a:xfrm rot="16200000" flipH="1">
            <a:off x="8597808" y="4769972"/>
            <a:ext cx="1" cy="2079755"/>
          </a:xfrm>
          <a:prstGeom prst="bentConnector3">
            <a:avLst>
              <a:gd name="adj1" fmla="val 2286010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カギ線コネクタ 27">
            <a:extLst>
              <a:ext uri="{FF2B5EF4-FFF2-40B4-BE49-F238E27FC236}">
                <a16:creationId xmlns:a16="http://schemas.microsoft.com/office/drawing/2014/main" id="{FF6BE1E6-6CF8-2640-B84B-E0B1E464718B}"/>
              </a:ext>
            </a:extLst>
          </p:cNvPr>
          <p:cNvCxnSpPr>
            <a:cxnSpLocks/>
            <a:stCxn id="14" idx="1"/>
            <a:endCxn id="8" idx="1"/>
          </p:cNvCxnSpPr>
          <p:nvPr/>
        </p:nvCxnSpPr>
        <p:spPr>
          <a:xfrm rot="10800000" flipV="1">
            <a:off x="1453177" y="2611231"/>
            <a:ext cx="86384" cy="2677182"/>
          </a:xfrm>
          <a:prstGeom prst="bentConnector3">
            <a:avLst>
              <a:gd name="adj1" fmla="val 364632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カギ線コネクタ 30">
            <a:extLst>
              <a:ext uri="{FF2B5EF4-FFF2-40B4-BE49-F238E27FC236}">
                <a16:creationId xmlns:a16="http://schemas.microsoft.com/office/drawing/2014/main" id="{C8D1B794-282F-B340-9B3E-4136BBD1FF83}"/>
              </a:ext>
            </a:extLst>
          </p:cNvPr>
          <p:cNvCxnSpPr>
            <a:cxnSpLocks/>
            <a:stCxn id="17" idx="1"/>
            <a:endCxn id="4" idx="1"/>
          </p:cNvCxnSpPr>
          <p:nvPr/>
        </p:nvCxnSpPr>
        <p:spPr>
          <a:xfrm rot="10800000">
            <a:off x="1452318" y="2138647"/>
            <a:ext cx="70943" cy="3636228"/>
          </a:xfrm>
          <a:prstGeom prst="bentConnector3">
            <a:avLst>
              <a:gd name="adj1" fmla="val 923478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カギ線コネクタ 35">
            <a:extLst>
              <a:ext uri="{FF2B5EF4-FFF2-40B4-BE49-F238E27FC236}">
                <a16:creationId xmlns:a16="http://schemas.microsoft.com/office/drawing/2014/main" id="{E5366481-6CF7-314F-BE4E-0DC9B615A061}"/>
              </a:ext>
            </a:extLst>
          </p:cNvPr>
          <p:cNvCxnSpPr>
            <a:cxnSpLocks/>
            <a:stCxn id="24" idx="0"/>
            <a:endCxn id="4" idx="3"/>
          </p:cNvCxnSpPr>
          <p:nvPr/>
        </p:nvCxnSpPr>
        <p:spPr>
          <a:xfrm rot="16200000" flipV="1">
            <a:off x="6877307" y="-1285959"/>
            <a:ext cx="436341" cy="7285553"/>
          </a:xfrm>
          <a:prstGeom prst="bentConnector2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C9BA9A3F-9A9F-F94D-A34E-D2725105520E}"/>
              </a:ext>
            </a:extLst>
          </p:cNvPr>
          <p:cNvSpPr txBox="1"/>
          <p:nvPr/>
        </p:nvSpPr>
        <p:spPr>
          <a:xfrm rot="16200000">
            <a:off x="118801" y="3785096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ログイン画面へ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24EE93C4-2BC6-774C-8704-DF6AD063F878}"/>
              </a:ext>
            </a:extLst>
          </p:cNvPr>
          <p:cNvSpPr txBox="1"/>
          <p:nvPr/>
        </p:nvSpPr>
        <p:spPr>
          <a:xfrm rot="16200000">
            <a:off x="422857" y="3785096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ユーザ登録画面へ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CCBE9D8D-E306-2346-9028-437452A6C976}"/>
              </a:ext>
            </a:extLst>
          </p:cNvPr>
          <p:cNvSpPr txBox="1"/>
          <p:nvPr/>
        </p:nvSpPr>
        <p:spPr>
          <a:xfrm>
            <a:off x="9849062" y="187213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ログアウト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C71CBC7C-C24B-1345-BF92-35D18A1216B1}"/>
              </a:ext>
            </a:extLst>
          </p:cNvPr>
          <p:cNvSpPr txBox="1"/>
          <p:nvPr/>
        </p:nvSpPr>
        <p:spPr>
          <a:xfrm>
            <a:off x="3517723" y="2448118"/>
            <a:ext cx="80021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ログイン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7F8B00C2-27DA-9C44-9A38-AD2DBB5D3B6A}"/>
              </a:ext>
            </a:extLst>
          </p:cNvPr>
          <p:cNvSpPr txBox="1"/>
          <p:nvPr/>
        </p:nvSpPr>
        <p:spPr>
          <a:xfrm>
            <a:off x="8071823" y="6041131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メニュー選択</a:t>
            </a:r>
          </a:p>
        </p:txBody>
      </p:sp>
      <p:cxnSp>
        <p:nvCxnSpPr>
          <p:cNvPr id="47" name="カギ線コネクタ 46">
            <a:extLst>
              <a:ext uri="{FF2B5EF4-FFF2-40B4-BE49-F238E27FC236}">
                <a16:creationId xmlns:a16="http://schemas.microsoft.com/office/drawing/2014/main" id="{D2E2FC8D-6683-9547-9A3C-A0FE9B649729}"/>
              </a:ext>
            </a:extLst>
          </p:cNvPr>
          <p:cNvCxnSpPr>
            <a:cxnSpLocks/>
            <a:stCxn id="18" idx="3"/>
            <a:endCxn id="11" idx="1"/>
          </p:cNvCxnSpPr>
          <p:nvPr/>
        </p:nvCxnSpPr>
        <p:spPr>
          <a:xfrm flipV="1">
            <a:off x="3367422" y="4225708"/>
            <a:ext cx="2224665" cy="1329953"/>
          </a:xfrm>
          <a:prstGeom prst="bentConnector3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744B3262-A026-A44A-99EA-6DA900E33608}"/>
              </a:ext>
            </a:extLst>
          </p:cNvPr>
          <p:cNvSpPr txBox="1"/>
          <p:nvPr/>
        </p:nvSpPr>
        <p:spPr>
          <a:xfrm>
            <a:off x="3475159" y="5234032"/>
            <a:ext cx="95410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ユーザ登録</a:t>
            </a:r>
          </a:p>
        </p:txBody>
      </p:sp>
    </p:spTree>
    <p:extLst>
      <p:ext uri="{BB962C8B-B14F-4D97-AF65-F5344CB8AC3E}">
        <p14:creationId xmlns:p14="http://schemas.microsoft.com/office/powerpoint/2010/main" val="3896853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抽象, 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FFCFE4B4-063B-F84D-A336-E156633D8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288" y="3849117"/>
            <a:ext cx="2134755" cy="28945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図 2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98178ADF-F27E-A34D-A74D-8B54AE722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569" y="1956308"/>
            <a:ext cx="2134755" cy="28945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図 4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70F61F71-F63F-B148-B6C4-ACB556B44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1113" y="1956308"/>
            <a:ext cx="2134755" cy="28750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88810C8-911A-CF41-AE83-711DBC4F6173}"/>
              </a:ext>
            </a:extLst>
          </p:cNvPr>
          <p:cNvSpPr txBox="1"/>
          <p:nvPr/>
        </p:nvSpPr>
        <p:spPr>
          <a:xfrm>
            <a:off x="1958243" y="156157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レストラン画面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F6EECD6-F41D-654F-81DC-98BE59466B4A}"/>
              </a:ext>
            </a:extLst>
          </p:cNvPr>
          <p:cNvSpPr txBox="1"/>
          <p:nvPr/>
        </p:nvSpPr>
        <p:spPr>
          <a:xfrm>
            <a:off x="5328999" y="156157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レストラン詳細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32D28FE-039A-8B42-9E21-D38FFF0906BA}"/>
              </a:ext>
            </a:extLst>
          </p:cNvPr>
          <p:cNvSpPr txBox="1"/>
          <p:nvPr/>
        </p:nvSpPr>
        <p:spPr>
          <a:xfrm>
            <a:off x="8920835" y="349351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レビュー追加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1BF14B9-BC8F-024B-9188-DAC7BAB95EB5}"/>
              </a:ext>
            </a:extLst>
          </p:cNvPr>
          <p:cNvSpPr/>
          <p:nvPr/>
        </p:nvSpPr>
        <p:spPr>
          <a:xfrm>
            <a:off x="1498600" y="990600"/>
            <a:ext cx="2641858" cy="4178823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b="1" dirty="0">
                <a:solidFill>
                  <a:srgbClr val="0070C0"/>
                </a:solidFill>
              </a:rPr>
              <a:t>RestoPage</a:t>
            </a:r>
            <a:endParaRPr lang="ja-JP" altLang="en-US" b="1">
              <a:solidFill>
                <a:srgbClr val="0070C0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E7BDFC3-CFAE-8143-AB77-1698BDFF8F60}"/>
              </a:ext>
            </a:extLst>
          </p:cNvPr>
          <p:cNvSpPr/>
          <p:nvPr/>
        </p:nvSpPr>
        <p:spPr>
          <a:xfrm>
            <a:off x="1844361" y="2298700"/>
            <a:ext cx="2010798" cy="116358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BBC0C22-01C1-254B-9811-CCA0D96DA287}"/>
              </a:ext>
            </a:extLst>
          </p:cNvPr>
          <p:cNvSpPr/>
          <p:nvPr/>
        </p:nvSpPr>
        <p:spPr>
          <a:xfrm>
            <a:off x="4928743" y="990600"/>
            <a:ext cx="2641858" cy="4178823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b="1" dirty="0">
                <a:solidFill>
                  <a:srgbClr val="0070C0"/>
                </a:solidFill>
              </a:rPr>
              <a:t>RestoDetail</a:t>
            </a:r>
            <a:endParaRPr lang="ja-JP" altLang="en-US" b="1">
              <a:solidFill>
                <a:srgbClr val="0070C0"/>
              </a:solidFill>
            </a:endParaRPr>
          </a:p>
        </p:txBody>
      </p:sp>
      <p:cxnSp>
        <p:nvCxnSpPr>
          <p:cNvPr id="13" name="カギ線コネクタ 12">
            <a:extLst>
              <a:ext uri="{FF2B5EF4-FFF2-40B4-BE49-F238E27FC236}">
                <a16:creationId xmlns:a16="http://schemas.microsoft.com/office/drawing/2014/main" id="{346C1BF7-05D8-9247-A333-1B71DE29AA14}"/>
              </a:ext>
            </a:extLst>
          </p:cNvPr>
          <p:cNvCxnSpPr>
            <a:cxnSpLocks/>
            <a:stCxn id="11" idx="3"/>
            <a:endCxn id="3" idx="1"/>
          </p:cNvCxnSpPr>
          <p:nvPr/>
        </p:nvCxnSpPr>
        <p:spPr>
          <a:xfrm>
            <a:off x="3855159" y="2880491"/>
            <a:ext cx="1319410" cy="523109"/>
          </a:xfrm>
          <a:prstGeom prst="bentConnector3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F985E9E-D1F4-D042-909D-E00D62A15FE9}"/>
              </a:ext>
            </a:extLst>
          </p:cNvPr>
          <p:cNvSpPr/>
          <p:nvPr/>
        </p:nvSpPr>
        <p:spPr>
          <a:xfrm>
            <a:off x="5139929" y="1929877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カギ線コネクタ 16">
            <a:extLst>
              <a:ext uri="{FF2B5EF4-FFF2-40B4-BE49-F238E27FC236}">
                <a16:creationId xmlns:a16="http://schemas.microsoft.com/office/drawing/2014/main" id="{0499F28E-CD16-DB4A-8051-7073409BF0A4}"/>
              </a:ext>
            </a:extLst>
          </p:cNvPr>
          <p:cNvCxnSpPr>
            <a:cxnSpLocks/>
            <a:stCxn id="16" idx="1"/>
            <a:endCxn id="19" idx="3"/>
          </p:cNvCxnSpPr>
          <p:nvPr/>
        </p:nvCxnSpPr>
        <p:spPr>
          <a:xfrm rot="10800000" flipV="1">
            <a:off x="3925869" y="2114542"/>
            <a:ext cx="1214061" cy="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5D4728B-5BE5-0144-B58C-CEFB4A0BB59A}"/>
              </a:ext>
            </a:extLst>
          </p:cNvPr>
          <p:cNvSpPr txBox="1"/>
          <p:nvPr/>
        </p:nvSpPr>
        <p:spPr>
          <a:xfrm>
            <a:off x="4310378" y="178331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戻る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F6A0AC26-C2D9-2E4F-9B01-4BDD5A0208AA}"/>
              </a:ext>
            </a:extLst>
          </p:cNvPr>
          <p:cNvSpPr/>
          <p:nvPr/>
        </p:nvSpPr>
        <p:spPr>
          <a:xfrm>
            <a:off x="3758736" y="2023375"/>
            <a:ext cx="167132" cy="182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441ABB3-D687-8444-B681-FD695553D211}"/>
              </a:ext>
            </a:extLst>
          </p:cNvPr>
          <p:cNvSpPr txBox="1"/>
          <p:nvPr/>
        </p:nvSpPr>
        <p:spPr>
          <a:xfrm>
            <a:off x="4295624" y="258195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詳細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220D208-DDB6-7F40-B9B1-1C6D6274AAE6}"/>
              </a:ext>
            </a:extLst>
          </p:cNvPr>
          <p:cNvSpPr/>
          <p:nvPr/>
        </p:nvSpPr>
        <p:spPr>
          <a:xfrm>
            <a:off x="6879829" y="3390377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カギ線コネクタ 25">
            <a:extLst>
              <a:ext uri="{FF2B5EF4-FFF2-40B4-BE49-F238E27FC236}">
                <a16:creationId xmlns:a16="http://schemas.microsoft.com/office/drawing/2014/main" id="{A7081E5E-ED27-7B43-98DD-A3824FA6B6F6}"/>
              </a:ext>
            </a:extLst>
          </p:cNvPr>
          <p:cNvCxnSpPr>
            <a:cxnSpLocks/>
            <a:stCxn id="25" idx="3"/>
            <a:endCxn id="2" idx="1"/>
          </p:cNvCxnSpPr>
          <p:nvPr/>
        </p:nvCxnSpPr>
        <p:spPr>
          <a:xfrm>
            <a:off x="7257968" y="3575043"/>
            <a:ext cx="1380320" cy="1721366"/>
          </a:xfrm>
          <a:prstGeom prst="bentConnector3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195BA78-7235-5046-A2E7-4DCAF71AB382}"/>
              </a:ext>
            </a:extLst>
          </p:cNvPr>
          <p:cNvSpPr txBox="1"/>
          <p:nvPr/>
        </p:nvSpPr>
        <p:spPr>
          <a:xfrm>
            <a:off x="7348298" y="5327557"/>
            <a:ext cx="1149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>
                <a:solidFill>
                  <a:srgbClr val="FF0000"/>
                </a:solidFill>
              </a:rPr>
              <a:t>レビュー追加</a:t>
            </a:r>
          </a:p>
        </p:txBody>
      </p: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DF4B9EA-ED0A-A344-9D32-41D74BCC5B18}"/>
              </a:ext>
            </a:extLst>
          </p:cNvPr>
          <p:cNvGrpSpPr/>
          <p:nvPr/>
        </p:nvGrpSpPr>
        <p:grpSpPr>
          <a:xfrm>
            <a:off x="8464979" y="69458"/>
            <a:ext cx="3347366" cy="3293102"/>
            <a:chOff x="9085934" y="3500382"/>
            <a:chExt cx="3347366" cy="3293102"/>
          </a:xfrm>
        </p:grpSpPr>
        <p:pic>
          <p:nvPicPr>
            <p:cNvPr id="4" name="図 3" descr="挿絵 が含まれている画像&#10;&#10;自動的に生成された説明">
              <a:extLst>
                <a:ext uri="{FF2B5EF4-FFF2-40B4-BE49-F238E27FC236}">
                  <a16:creationId xmlns:a16="http://schemas.microsoft.com/office/drawing/2014/main" id="{1ACC6805-5028-A54B-8C81-E1F7D4C79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73288" y="3835400"/>
              <a:ext cx="2134755" cy="28945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8DC09B30-BCFE-764D-B8FC-40B75FC62775}"/>
                </a:ext>
              </a:extLst>
            </p:cNvPr>
            <p:cNvSpPr txBox="1"/>
            <p:nvPr/>
          </p:nvSpPr>
          <p:spPr>
            <a:xfrm>
              <a:off x="9085934" y="3500382"/>
              <a:ext cx="25218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600"/>
                <a:t>レビュー詳細</a:t>
              </a:r>
              <a:r>
                <a:rPr kumimoji="1" lang="en-US" altLang="ja-JP" sz="1200" dirty="0"/>
                <a:t>(</a:t>
              </a:r>
              <a:r>
                <a:rPr kumimoji="1" lang="ja-JP" altLang="en-US" sz="1200"/>
                <a:t>ユーザ画像付</a:t>
              </a:r>
              <a:r>
                <a:rPr kumimoji="1" lang="en-US" altLang="ja-JP" sz="1200" dirty="0"/>
                <a:t>)</a:t>
              </a:r>
              <a:endParaRPr kumimoji="1" lang="ja-JP" altLang="en-US" sz="1400"/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5E37CC89-08DE-204A-B022-3147F30486FE}"/>
                </a:ext>
              </a:extLst>
            </p:cNvPr>
            <p:cNvSpPr/>
            <p:nvPr/>
          </p:nvSpPr>
          <p:spPr>
            <a:xfrm>
              <a:off x="9132443" y="3500382"/>
              <a:ext cx="3300857" cy="3293102"/>
            </a:xfrm>
            <a:prstGeom prst="rect">
              <a:avLst/>
            </a:prstGeom>
            <a:noFill/>
            <a:ln w="25400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altLang="ja-JP" b="1" dirty="0">
                  <a:solidFill>
                    <a:srgbClr val="0070C0"/>
                  </a:solidFill>
                </a:rPr>
                <a:t>User</a:t>
              </a:r>
            </a:p>
            <a:p>
              <a:pPr algn="r"/>
              <a:r>
                <a:rPr lang="en-US" altLang="ja-JP" b="1" dirty="0">
                  <a:solidFill>
                    <a:srgbClr val="0070C0"/>
                  </a:solidFill>
                </a:rPr>
                <a:t>Review</a:t>
              </a:r>
            </a:p>
            <a:p>
              <a:pPr algn="r"/>
              <a:r>
                <a:rPr lang="en-US" altLang="ja-JP" b="1" dirty="0">
                  <a:solidFill>
                    <a:srgbClr val="0070C0"/>
                  </a:solidFill>
                </a:rPr>
                <a:t>Detail</a:t>
              </a:r>
              <a:endParaRPr lang="ja-JP" altLang="en-US" b="1">
                <a:solidFill>
                  <a:srgbClr val="0070C0"/>
                </a:solidFill>
              </a:endParaRPr>
            </a:p>
          </p:txBody>
        </p:sp>
      </p:grp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8927EDC8-8181-8D4F-83A8-376831A3D655}"/>
              </a:ext>
            </a:extLst>
          </p:cNvPr>
          <p:cNvSpPr/>
          <p:nvPr/>
        </p:nvSpPr>
        <p:spPr>
          <a:xfrm>
            <a:off x="8497442" y="3454893"/>
            <a:ext cx="3300857" cy="3339084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ja-JP" b="1" dirty="0">
                <a:solidFill>
                  <a:srgbClr val="0070C0"/>
                </a:solidFill>
              </a:rPr>
              <a:t>Review</a:t>
            </a:r>
          </a:p>
          <a:p>
            <a:pPr algn="r"/>
            <a:r>
              <a:rPr lang="en-US" altLang="ja-JP" b="1" dirty="0">
                <a:solidFill>
                  <a:srgbClr val="0070C0"/>
                </a:solidFill>
              </a:rPr>
              <a:t>Edit</a:t>
            </a:r>
            <a:endParaRPr lang="ja-JP" altLang="en-US" b="1">
              <a:solidFill>
                <a:srgbClr val="0070C0"/>
              </a:solidFill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4A9F3EEB-714D-3342-9620-CAA47161CD52}"/>
              </a:ext>
            </a:extLst>
          </p:cNvPr>
          <p:cNvSpPr/>
          <p:nvPr/>
        </p:nvSpPr>
        <p:spPr>
          <a:xfrm>
            <a:off x="10458404" y="6411946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4" name="カギ線コネクタ 33">
            <a:extLst>
              <a:ext uri="{FF2B5EF4-FFF2-40B4-BE49-F238E27FC236}">
                <a16:creationId xmlns:a16="http://schemas.microsoft.com/office/drawing/2014/main" id="{875A0F73-C651-1C41-9136-C7CC65B8F2F7}"/>
              </a:ext>
            </a:extLst>
          </p:cNvPr>
          <p:cNvCxnSpPr>
            <a:cxnSpLocks/>
            <a:stCxn id="33" idx="1"/>
            <a:endCxn id="3" idx="2"/>
          </p:cNvCxnSpPr>
          <p:nvPr/>
        </p:nvCxnSpPr>
        <p:spPr>
          <a:xfrm rot="10800000">
            <a:off x="6241948" y="4850892"/>
            <a:ext cx="4216457" cy="1745720"/>
          </a:xfrm>
          <a:prstGeom prst="bentConnector2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42B9CC7D-9240-EC41-BDC5-069BF2104B97}"/>
              </a:ext>
            </a:extLst>
          </p:cNvPr>
          <p:cNvSpPr txBox="1"/>
          <p:nvPr/>
        </p:nvSpPr>
        <p:spPr>
          <a:xfrm>
            <a:off x="6501988" y="6317911"/>
            <a:ext cx="1149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>
                <a:solidFill>
                  <a:srgbClr val="FF0000"/>
                </a:solidFill>
              </a:rPr>
              <a:t>レビュー追加</a:t>
            </a: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AB115268-8CA6-DA4D-A385-8E73C047C7D7}"/>
              </a:ext>
            </a:extLst>
          </p:cNvPr>
          <p:cNvSpPr/>
          <p:nvPr/>
        </p:nvSpPr>
        <p:spPr>
          <a:xfrm>
            <a:off x="8591405" y="429401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カギ線コネクタ 38">
            <a:extLst>
              <a:ext uri="{FF2B5EF4-FFF2-40B4-BE49-F238E27FC236}">
                <a16:creationId xmlns:a16="http://schemas.microsoft.com/office/drawing/2014/main" id="{EA74B55E-D507-5D40-B7B8-6B0DFB54CDB5}"/>
              </a:ext>
            </a:extLst>
          </p:cNvPr>
          <p:cNvCxnSpPr>
            <a:cxnSpLocks/>
            <a:stCxn id="38" idx="1"/>
            <a:endCxn id="41" idx="3"/>
          </p:cNvCxnSpPr>
          <p:nvPr/>
        </p:nvCxnSpPr>
        <p:spPr>
          <a:xfrm rot="10800000" flipV="1">
            <a:off x="7275745" y="614066"/>
            <a:ext cx="1315661" cy="148590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6FD393E3-9DE5-E74A-9CE6-3D51B991FE5B}"/>
              </a:ext>
            </a:extLst>
          </p:cNvPr>
          <p:cNvSpPr txBox="1"/>
          <p:nvPr/>
        </p:nvSpPr>
        <p:spPr>
          <a:xfrm>
            <a:off x="8030399" y="34401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戻る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E73BA600-EE1F-434F-98D7-7221B2845020}"/>
              </a:ext>
            </a:extLst>
          </p:cNvPr>
          <p:cNvSpPr/>
          <p:nvPr/>
        </p:nvSpPr>
        <p:spPr>
          <a:xfrm>
            <a:off x="7108612" y="2008799"/>
            <a:ext cx="167132" cy="182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B21A5195-B4DD-6043-B614-A30C4AD615E5}"/>
              </a:ext>
            </a:extLst>
          </p:cNvPr>
          <p:cNvSpPr/>
          <p:nvPr/>
        </p:nvSpPr>
        <p:spPr>
          <a:xfrm>
            <a:off x="5174569" y="3911077"/>
            <a:ext cx="212149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3" name="カギ線コネクタ 42">
            <a:extLst>
              <a:ext uri="{FF2B5EF4-FFF2-40B4-BE49-F238E27FC236}">
                <a16:creationId xmlns:a16="http://schemas.microsoft.com/office/drawing/2014/main" id="{4C89547D-1086-1746-B378-91EF2C5A98CB}"/>
              </a:ext>
            </a:extLst>
          </p:cNvPr>
          <p:cNvCxnSpPr>
            <a:cxnSpLocks/>
            <a:stCxn id="42" idx="3"/>
            <a:endCxn id="4" idx="1"/>
          </p:cNvCxnSpPr>
          <p:nvPr/>
        </p:nvCxnSpPr>
        <p:spPr>
          <a:xfrm flipV="1">
            <a:off x="7296068" y="1851768"/>
            <a:ext cx="1356265" cy="2243975"/>
          </a:xfrm>
          <a:prstGeom prst="bentConnector3">
            <a:avLst>
              <a:gd name="adj1" fmla="val 76219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2BF49FA5-C315-9440-81A0-BF2933843181}"/>
              </a:ext>
            </a:extLst>
          </p:cNvPr>
          <p:cNvSpPr txBox="1"/>
          <p:nvPr/>
        </p:nvSpPr>
        <p:spPr>
          <a:xfrm>
            <a:off x="7541630" y="27567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1200">
                <a:solidFill>
                  <a:srgbClr val="FF0000"/>
                </a:solidFill>
              </a:rPr>
              <a:t>レビュー</a:t>
            </a:r>
            <a:endParaRPr kumimoji="1" lang="en-US" altLang="ja-JP" sz="1200" dirty="0">
              <a:solidFill>
                <a:srgbClr val="FF0000"/>
              </a:solidFill>
            </a:endParaRPr>
          </a:p>
          <a:p>
            <a:pPr algn="r"/>
            <a:r>
              <a:rPr kumimoji="1" lang="ja-JP" altLang="en-US" sz="1200">
                <a:solidFill>
                  <a:srgbClr val="FF0000"/>
                </a:solidFill>
              </a:rPr>
              <a:t>詳細</a:t>
            </a: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E151B30A-9421-EE40-A37A-C2CCE4282F9C}"/>
              </a:ext>
            </a:extLst>
          </p:cNvPr>
          <p:cNvSpPr/>
          <p:nvPr/>
        </p:nvSpPr>
        <p:spPr>
          <a:xfrm>
            <a:off x="1945543" y="4532717"/>
            <a:ext cx="378139" cy="36557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0" name="カギ線コネクタ 49">
            <a:extLst>
              <a:ext uri="{FF2B5EF4-FFF2-40B4-BE49-F238E27FC236}">
                <a16:creationId xmlns:a16="http://schemas.microsoft.com/office/drawing/2014/main" id="{3EBE0AB6-62FC-AA4E-8A97-5328FA51AB85}"/>
              </a:ext>
            </a:extLst>
          </p:cNvPr>
          <p:cNvCxnSpPr>
            <a:cxnSpLocks/>
            <a:stCxn id="53" idx="3"/>
            <a:endCxn id="49" idx="2"/>
          </p:cNvCxnSpPr>
          <p:nvPr/>
        </p:nvCxnSpPr>
        <p:spPr>
          <a:xfrm flipV="1">
            <a:off x="1932843" y="4898290"/>
            <a:ext cx="201770" cy="587308"/>
          </a:xfrm>
          <a:prstGeom prst="bentConnector2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06A4CAE8-B860-724E-9E9D-9E94B69BE1E7}"/>
              </a:ext>
            </a:extLst>
          </p:cNvPr>
          <p:cNvSpPr txBox="1"/>
          <p:nvPr/>
        </p:nvSpPr>
        <p:spPr>
          <a:xfrm>
            <a:off x="670958" y="5254765"/>
            <a:ext cx="1261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1200">
                <a:solidFill>
                  <a:srgbClr val="FF0000"/>
                </a:solidFill>
              </a:rPr>
              <a:t>ログイン後</a:t>
            </a:r>
            <a:endParaRPr kumimoji="1" lang="en-US" altLang="ja-JP" sz="1200" dirty="0">
              <a:solidFill>
                <a:srgbClr val="FF0000"/>
              </a:solidFill>
            </a:endParaRPr>
          </a:p>
          <a:p>
            <a:pPr algn="r"/>
            <a:r>
              <a:rPr lang="ja-JP" altLang="en-US" sz="1200">
                <a:solidFill>
                  <a:srgbClr val="FF0000"/>
                </a:solidFill>
              </a:rPr>
              <a:t>レストラン選択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7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3F2F439A-B257-B24D-B766-06FAED7EF2D2}"/>
              </a:ext>
            </a:extLst>
          </p:cNvPr>
          <p:cNvSpPr/>
          <p:nvPr/>
        </p:nvSpPr>
        <p:spPr>
          <a:xfrm>
            <a:off x="670958" y="24033"/>
            <a:ext cx="10301842" cy="6833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 descr="抽象, 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FFCFE4B4-063B-F84D-A336-E156633D8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288" y="3849117"/>
            <a:ext cx="2134755" cy="28945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図 2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98178ADF-F27E-A34D-A74D-8B54AE722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569" y="1956308"/>
            <a:ext cx="2134755" cy="28945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図 4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70F61F71-F63F-B148-B6C4-ACB556B44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1113" y="1956308"/>
            <a:ext cx="2134755" cy="28750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88810C8-911A-CF41-AE83-711DBC4F6173}"/>
              </a:ext>
            </a:extLst>
          </p:cNvPr>
          <p:cNvSpPr txBox="1"/>
          <p:nvPr/>
        </p:nvSpPr>
        <p:spPr>
          <a:xfrm>
            <a:off x="1958243" y="156157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レストラン画面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F6EECD6-F41D-654F-81DC-98BE59466B4A}"/>
              </a:ext>
            </a:extLst>
          </p:cNvPr>
          <p:cNvSpPr txBox="1"/>
          <p:nvPr/>
        </p:nvSpPr>
        <p:spPr>
          <a:xfrm>
            <a:off x="5328999" y="156157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レストラン詳細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32D28FE-039A-8B42-9E21-D38FFF0906BA}"/>
              </a:ext>
            </a:extLst>
          </p:cNvPr>
          <p:cNvSpPr txBox="1"/>
          <p:nvPr/>
        </p:nvSpPr>
        <p:spPr>
          <a:xfrm>
            <a:off x="8920835" y="349351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レビュー追加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E7BDFC3-CFAE-8143-AB77-1698BDFF8F60}"/>
              </a:ext>
            </a:extLst>
          </p:cNvPr>
          <p:cNvSpPr/>
          <p:nvPr/>
        </p:nvSpPr>
        <p:spPr>
          <a:xfrm>
            <a:off x="1844361" y="2298700"/>
            <a:ext cx="2010798" cy="116358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カギ線コネクタ 12">
            <a:extLst>
              <a:ext uri="{FF2B5EF4-FFF2-40B4-BE49-F238E27FC236}">
                <a16:creationId xmlns:a16="http://schemas.microsoft.com/office/drawing/2014/main" id="{346C1BF7-05D8-9247-A333-1B71DE29AA14}"/>
              </a:ext>
            </a:extLst>
          </p:cNvPr>
          <p:cNvCxnSpPr>
            <a:cxnSpLocks/>
            <a:stCxn id="11" idx="3"/>
            <a:endCxn id="3" idx="1"/>
          </p:cNvCxnSpPr>
          <p:nvPr/>
        </p:nvCxnSpPr>
        <p:spPr>
          <a:xfrm>
            <a:off x="3855159" y="2880491"/>
            <a:ext cx="1319410" cy="523109"/>
          </a:xfrm>
          <a:prstGeom prst="bentConnector3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F985E9E-D1F4-D042-909D-E00D62A15FE9}"/>
              </a:ext>
            </a:extLst>
          </p:cNvPr>
          <p:cNvSpPr/>
          <p:nvPr/>
        </p:nvSpPr>
        <p:spPr>
          <a:xfrm>
            <a:off x="5139929" y="1929877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カギ線コネクタ 16">
            <a:extLst>
              <a:ext uri="{FF2B5EF4-FFF2-40B4-BE49-F238E27FC236}">
                <a16:creationId xmlns:a16="http://schemas.microsoft.com/office/drawing/2014/main" id="{0499F28E-CD16-DB4A-8051-7073409BF0A4}"/>
              </a:ext>
            </a:extLst>
          </p:cNvPr>
          <p:cNvCxnSpPr>
            <a:cxnSpLocks/>
            <a:stCxn id="16" idx="1"/>
            <a:endCxn id="19" idx="3"/>
          </p:cNvCxnSpPr>
          <p:nvPr/>
        </p:nvCxnSpPr>
        <p:spPr>
          <a:xfrm rot="10800000" flipV="1">
            <a:off x="3925869" y="2114542"/>
            <a:ext cx="1214061" cy="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5D4728B-5BE5-0144-B58C-CEFB4A0BB59A}"/>
              </a:ext>
            </a:extLst>
          </p:cNvPr>
          <p:cNvSpPr txBox="1"/>
          <p:nvPr/>
        </p:nvSpPr>
        <p:spPr>
          <a:xfrm>
            <a:off x="4310378" y="178331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戻る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F6A0AC26-C2D9-2E4F-9B01-4BDD5A0208AA}"/>
              </a:ext>
            </a:extLst>
          </p:cNvPr>
          <p:cNvSpPr/>
          <p:nvPr/>
        </p:nvSpPr>
        <p:spPr>
          <a:xfrm>
            <a:off x="3758736" y="2023375"/>
            <a:ext cx="167132" cy="182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441ABB3-D687-8444-B681-FD695553D211}"/>
              </a:ext>
            </a:extLst>
          </p:cNvPr>
          <p:cNvSpPr txBox="1"/>
          <p:nvPr/>
        </p:nvSpPr>
        <p:spPr>
          <a:xfrm>
            <a:off x="4295624" y="258195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詳細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220D208-DDB6-7F40-B9B1-1C6D6274AAE6}"/>
              </a:ext>
            </a:extLst>
          </p:cNvPr>
          <p:cNvSpPr/>
          <p:nvPr/>
        </p:nvSpPr>
        <p:spPr>
          <a:xfrm>
            <a:off x="6879829" y="3390377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カギ線コネクタ 25">
            <a:extLst>
              <a:ext uri="{FF2B5EF4-FFF2-40B4-BE49-F238E27FC236}">
                <a16:creationId xmlns:a16="http://schemas.microsoft.com/office/drawing/2014/main" id="{A7081E5E-ED27-7B43-98DD-A3824FA6B6F6}"/>
              </a:ext>
            </a:extLst>
          </p:cNvPr>
          <p:cNvCxnSpPr>
            <a:cxnSpLocks/>
            <a:stCxn id="25" idx="3"/>
            <a:endCxn id="2" idx="1"/>
          </p:cNvCxnSpPr>
          <p:nvPr/>
        </p:nvCxnSpPr>
        <p:spPr>
          <a:xfrm>
            <a:off x="7257968" y="3575043"/>
            <a:ext cx="1380320" cy="1721366"/>
          </a:xfrm>
          <a:prstGeom prst="bentConnector3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195BA78-7235-5046-A2E7-4DCAF71AB382}"/>
              </a:ext>
            </a:extLst>
          </p:cNvPr>
          <p:cNvSpPr txBox="1"/>
          <p:nvPr/>
        </p:nvSpPr>
        <p:spPr>
          <a:xfrm>
            <a:off x="7348298" y="5327557"/>
            <a:ext cx="1149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>
                <a:solidFill>
                  <a:srgbClr val="FF0000"/>
                </a:solidFill>
              </a:rPr>
              <a:t>レビュー追加</a:t>
            </a:r>
          </a:p>
        </p:txBody>
      </p:sp>
      <p:pic>
        <p:nvPicPr>
          <p:cNvPr id="4" name="図 3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1ACC6805-5028-A54B-8C81-E1F7D4C793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2333" y="404476"/>
            <a:ext cx="2134755" cy="28945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DC09B30-BCFE-764D-B8FC-40B75FC62775}"/>
              </a:ext>
            </a:extLst>
          </p:cNvPr>
          <p:cNvSpPr txBox="1"/>
          <p:nvPr/>
        </p:nvSpPr>
        <p:spPr>
          <a:xfrm>
            <a:off x="8464979" y="69458"/>
            <a:ext cx="2521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/>
              <a:t>レビュー詳細</a:t>
            </a:r>
            <a:r>
              <a:rPr kumimoji="1" lang="en-US" altLang="ja-JP" sz="1200" dirty="0"/>
              <a:t>(</a:t>
            </a:r>
            <a:r>
              <a:rPr kumimoji="1" lang="ja-JP" altLang="en-US" sz="1200"/>
              <a:t>ユーザ画像付</a:t>
            </a:r>
            <a:r>
              <a:rPr kumimoji="1" lang="en-US" altLang="ja-JP" sz="1200" dirty="0"/>
              <a:t>)</a:t>
            </a:r>
            <a:endParaRPr kumimoji="1" lang="ja-JP" altLang="en-US" sz="1400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4A9F3EEB-714D-3342-9620-CAA47161CD52}"/>
              </a:ext>
            </a:extLst>
          </p:cNvPr>
          <p:cNvSpPr/>
          <p:nvPr/>
        </p:nvSpPr>
        <p:spPr>
          <a:xfrm>
            <a:off x="10458404" y="6411946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4" name="カギ線コネクタ 33">
            <a:extLst>
              <a:ext uri="{FF2B5EF4-FFF2-40B4-BE49-F238E27FC236}">
                <a16:creationId xmlns:a16="http://schemas.microsoft.com/office/drawing/2014/main" id="{875A0F73-C651-1C41-9136-C7CC65B8F2F7}"/>
              </a:ext>
            </a:extLst>
          </p:cNvPr>
          <p:cNvCxnSpPr>
            <a:cxnSpLocks/>
            <a:stCxn id="33" idx="1"/>
            <a:endCxn id="3" idx="2"/>
          </p:cNvCxnSpPr>
          <p:nvPr/>
        </p:nvCxnSpPr>
        <p:spPr>
          <a:xfrm rot="10800000">
            <a:off x="6241948" y="4850892"/>
            <a:ext cx="4216457" cy="1745720"/>
          </a:xfrm>
          <a:prstGeom prst="bentConnector2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42B9CC7D-9240-EC41-BDC5-069BF2104B97}"/>
              </a:ext>
            </a:extLst>
          </p:cNvPr>
          <p:cNvSpPr txBox="1"/>
          <p:nvPr/>
        </p:nvSpPr>
        <p:spPr>
          <a:xfrm>
            <a:off x="6501988" y="6317911"/>
            <a:ext cx="1149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>
                <a:solidFill>
                  <a:srgbClr val="FF0000"/>
                </a:solidFill>
              </a:rPr>
              <a:t>レビュー追加</a:t>
            </a: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AB115268-8CA6-DA4D-A385-8E73C047C7D7}"/>
              </a:ext>
            </a:extLst>
          </p:cNvPr>
          <p:cNvSpPr/>
          <p:nvPr/>
        </p:nvSpPr>
        <p:spPr>
          <a:xfrm>
            <a:off x="8591405" y="429401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カギ線コネクタ 38">
            <a:extLst>
              <a:ext uri="{FF2B5EF4-FFF2-40B4-BE49-F238E27FC236}">
                <a16:creationId xmlns:a16="http://schemas.microsoft.com/office/drawing/2014/main" id="{EA74B55E-D507-5D40-B7B8-6B0DFB54CDB5}"/>
              </a:ext>
            </a:extLst>
          </p:cNvPr>
          <p:cNvCxnSpPr>
            <a:cxnSpLocks/>
            <a:stCxn id="38" idx="1"/>
            <a:endCxn id="41" idx="3"/>
          </p:cNvCxnSpPr>
          <p:nvPr/>
        </p:nvCxnSpPr>
        <p:spPr>
          <a:xfrm rot="10800000" flipV="1">
            <a:off x="7275745" y="614066"/>
            <a:ext cx="1315661" cy="148590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6FD393E3-9DE5-E74A-9CE6-3D51B991FE5B}"/>
              </a:ext>
            </a:extLst>
          </p:cNvPr>
          <p:cNvSpPr txBox="1"/>
          <p:nvPr/>
        </p:nvSpPr>
        <p:spPr>
          <a:xfrm>
            <a:off x="8030399" y="34401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戻る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E73BA600-EE1F-434F-98D7-7221B2845020}"/>
              </a:ext>
            </a:extLst>
          </p:cNvPr>
          <p:cNvSpPr/>
          <p:nvPr/>
        </p:nvSpPr>
        <p:spPr>
          <a:xfrm>
            <a:off x="7108612" y="2008799"/>
            <a:ext cx="167132" cy="182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B21A5195-B4DD-6043-B614-A30C4AD615E5}"/>
              </a:ext>
            </a:extLst>
          </p:cNvPr>
          <p:cNvSpPr/>
          <p:nvPr/>
        </p:nvSpPr>
        <p:spPr>
          <a:xfrm>
            <a:off x="5174569" y="3911077"/>
            <a:ext cx="212149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3" name="カギ線コネクタ 42">
            <a:extLst>
              <a:ext uri="{FF2B5EF4-FFF2-40B4-BE49-F238E27FC236}">
                <a16:creationId xmlns:a16="http://schemas.microsoft.com/office/drawing/2014/main" id="{4C89547D-1086-1746-B378-91EF2C5A98CB}"/>
              </a:ext>
            </a:extLst>
          </p:cNvPr>
          <p:cNvCxnSpPr>
            <a:cxnSpLocks/>
            <a:stCxn id="42" idx="3"/>
            <a:endCxn id="4" idx="1"/>
          </p:cNvCxnSpPr>
          <p:nvPr/>
        </p:nvCxnSpPr>
        <p:spPr>
          <a:xfrm flipV="1">
            <a:off x="7296068" y="1851768"/>
            <a:ext cx="1356265" cy="2243975"/>
          </a:xfrm>
          <a:prstGeom prst="bentConnector3">
            <a:avLst>
              <a:gd name="adj1" fmla="val 76219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2BF49FA5-C315-9440-81A0-BF2933843181}"/>
              </a:ext>
            </a:extLst>
          </p:cNvPr>
          <p:cNvSpPr txBox="1"/>
          <p:nvPr/>
        </p:nvSpPr>
        <p:spPr>
          <a:xfrm>
            <a:off x="7541630" y="27567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1200">
                <a:solidFill>
                  <a:srgbClr val="FF0000"/>
                </a:solidFill>
              </a:rPr>
              <a:t>レビュー</a:t>
            </a:r>
            <a:endParaRPr kumimoji="1" lang="en-US" altLang="ja-JP" sz="1200" dirty="0">
              <a:solidFill>
                <a:srgbClr val="FF0000"/>
              </a:solidFill>
            </a:endParaRPr>
          </a:p>
          <a:p>
            <a:pPr algn="r"/>
            <a:r>
              <a:rPr kumimoji="1" lang="ja-JP" altLang="en-US" sz="1200">
                <a:solidFill>
                  <a:srgbClr val="FF0000"/>
                </a:solidFill>
              </a:rPr>
              <a:t>詳細</a:t>
            </a: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E151B30A-9421-EE40-A37A-C2CCE4282F9C}"/>
              </a:ext>
            </a:extLst>
          </p:cNvPr>
          <p:cNvSpPr/>
          <p:nvPr/>
        </p:nvSpPr>
        <p:spPr>
          <a:xfrm>
            <a:off x="1945543" y="4532717"/>
            <a:ext cx="378139" cy="36557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0" name="カギ線コネクタ 49">
            <a:extLst>
              <a:ext uri="{FF2B5EF4-FFF2-40B4-BE49-F238E27FC236}">
                <a16:creationId xmlns:a16="http://schemas.microsoft.com/office/drawing/2014/main" id="{3EBE0AB6-62FC-AA4E-8A97-5328FA51AB85}"/>
              </a:ext>
            </a:extLst>
          </p:cNvPr>
          <p:cNvCxnSpPr>
            <a:cxnSpLocks/>
            <a:stCxn id="53" idx="3"/>
            <a:endCxn id="49" idx="2"/>
          </p:cNvCxnSpPr>
          <p:nvPr/>
        </p:nvCxnSpPr>
        <p:spPr>
          <a:xfrm flipV="1">
            <a:off x="1932843" y="4898290"/>
            <a:ext cx="201770" cy="587308"/>
          </a:xfrm>
          <a:prstGeom prst="bentConnector2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06A4CAE8-B860-724E-9E9D-9E94B69BE1E7}"/>
              </a:ext>
            </a:extLst>
          </p:cNvPr>
          <p:cNvSpPr txBox="1"/>
          <p:nvPr/>
        </p:nvSpPr>
        <p:spPr>
          <a:xfrm>
            <a:off x="670958" y="5254765"/>
            <a:ext cx="1261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1200">
                <a:solidFill>
                  <a:srgbClr val="FF0000"/>
                </a:solidFill>
              </a:rPr>
              <a:t>ログイン後</a:t>
            </a:r>
            <a:endParaRPr kumimoji="1" lang="en-US" altLang="ja-JP" sz="1200" dirty="0">
              <a:solidFill>
                <a:srgbClr val="FF0000"/>
              </a:solidFill>
            </a:endParaRPr>
          </a:p>
          <a:p>
            <a:pPr algn="r"/>
            <a:r>
              <a:rPr lang="ja-JP" altLang="en-US" sz="1200">
                <a:solidFill>
                  <a:srgbClr val="FF0000"/>
                </a:solidFill>
              </a:rPr>
              <a:t>レストラン選択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249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9D0FC348-F160-1A42-920C-830489077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872" y="1755776"/>
            <a:ext cx="2488701" cy="33400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図 4" descr="挿絵, 記号 が含まれている画像&#10;&#10;自動的に生成された説明">
            <a:extLst>
              <a:ext uri="{FF2B5EF4-FFF2-40B4-BE49-F238E27FC236}">
                <a16:creationId xmlns:a16="http://schemas.microsoft.com/office/drawing/2014/main" id="{DDAFFC9F-5D1E-AE4C-83CB-E5369B8AE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3817" y="1758949"/>
            <a:ext cx="2471172" cy="3340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図 6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DA6CA2BA-0B6D-5E4E-ADDB-82438D8DA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514" y="1758950"/>
            <a:ext cx="2462446" cy="33400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図 8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E2B28158-F14F-0E4D-A6E0-7A1F6FD37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8303" y="1755775"/>
            <a:ext cx="2478626" cy="3340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4BD4C76-A139-914A-837B-D7AA19D5F9DE}"/>
              </a:ext>
            </a:extLst>
          </p:cNvPr>
          <p:cNvSpPr/>
          <p:nvPr/>
        </p:nvSpPr>
        <p:spPr>
          <a:xfrm>
            <a:off x="2501273" y="4520677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5ECBF50-22FE-8C47-999A-02FC80512028}"/>
              </a:ext>
            </a:extLst>
          </p:cNvPr>
          <p:cNvSpPr/>
          <p:nvPr/>
        </p:nvSpPr>
        <p:spPr>
          <a:xfrm>
            <a:off x="5261306" y="4520677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カギ線コネクタ 11">
            <a:extLst>
              <a:ext uri="{FF2B5EF4-FFF2-40B4-BE49-F238E27FC236}">
                <a16:creationId xmlns:a16="http://schemas.microsoft.com/office/drawing/2014/main" id="{A4C49B00-11AB-7243-A294-1B7010028A7A}"/>
              </a:ext>
            </a:extLst>
          </p:cNvPr>
          <p:cNvCxnSpPr>
            <a:cxnSpLocks/>
            <a:stCxn id="11" idx="2"/>
            <a:endCxn id="10" idx="2"/>
          </p:cNvCxnSpPr>
          <p:nvPr/>
        </p:nvCxnSpPr>
        <p:spPr>
          <a:xfrm rot="5400000">
            <a:off x="4070360" y="3509993"/>
            <a:ext cx="12700" cy="2760033"/>
          </a:xfrm>
          <a:prstGeom prst="bentConnector3">
            <a:avLst>
              <a:gd name="adj1" fmla="val 3700016"/>
            </a:avLst>
          </a:prstGeom>
          <a:ln w="2857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846D9FB-3B97-3C48-B85B-5FA0E7C22AFA}"/>
              </a:ext>
            </a:extLst>
          </p:cNvPr>
          <p:cNvSpPr txBox="1"/>
          <p:nvPr/>
        </p:nvSpPr>
        <p:spPr>
          <a:xfrm>
            <a:off x="2811165" y="5374785"/>
            <a:ext cx="2492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検索用スライドウィジットを開閉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A5287FE-F9A7-9C4C-8A56-2BE0902C5AB9}"/>
              </a:ext>
            </a:extLst>
          </p:cNvPr>
          <p:cNvSpPr/>
          <p:nvPr/>
        </p:nvSpPr>
        <p:spPr>
          <a:xfrm>
            <a:off x="1352556" y="4819066"/>
            <a:ext cx="378139" cy="3002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カギ線コネクタ 18">
            <a:extLst>
              <a:ext uri="{FF2B5EF4-FFF2-40B4-BE49-F238E27FC236}">
                <a16:creationId xmlns:a16="http://schemas.microsoft.com/office/drawing/2014/main" id="{93E74A86-FEAD-A341-ACC2-45714249F179}"/>
              </a:ext>
            </a:extLst>
          </p:cNvPr>
          <p:cNvCxnSpPr>
            <a:cxnSpLocks/>
            <a:stCxn id="20" idx="3"/>
            <a:endCxn id="18" idx="2"/>
          </p:cNvCxnSpPr>
          <p:nvPr/>
        </p:nvCxnSpPr>
        <p:spPr>
          <a:xfrm flipV="1">
            <a:off x="1309765" y="5119325"/>
            <a:ext cx="231861" cy="411668"/>
          </a:xfrm>
          <a:prstGeom prst="bentConnector2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E27AED4-DF85-5545-9A08-C3A277ABA40C}"/>
              </a:ext>
            </a:extLst>
          </p:cNvPr>
          <p:cNvSpPr txBox="1"/>
          <p:nvPr/>
        </p:nvSpPr>
        <p:spPr>
          <a:xfrm>
            <a:off x="201769" y="530016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1200">
                <a:solidFill>
                  <a:srgbClr val="FF0000"/>
                </a:solidFill>
              </a:rPr>
              <a:t>ログイン後</a:t>
            </a:r>
            <a:endParaRPr kumimoji="1" lang="en-US" altLang="ja-JP" sz="1200" dirty="0">
              <a:solidFill>
                <a:srgbClr val="FF0000"/>
              </a:solidFill>
            </a:endParaRPr>
          </a:p>
          <a:p>
            <a:pPr algn="r"/>
            <a:r>
              <a:rPr lang="ja-JP" altLang="en-US" sz="1200">
                <a:solidFill>
                  <a:srgbClr val="FF0000"/>
                </a:solidFill>
              </a:rPr>
              <a:t>レビュー選択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E5381BE8-C4CF-A543-86CD-472EAA3A2BF3}"/>
              </a:ext>
            </a:extLst>
          </p:cNvPr>
          <p:cNvSpPr txBox="1"/>
          <p:nvPr/>
        </p:nvSpPr>
        <p:spPr>
          <a:xfrm>
            <a:off x="694385" y="139596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レビュー画面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D9BD2D64-262C-FE4E-A078-40ED31934C02}"/>
              </a:ext>
            </a:extLst>
          </p:cNvPr>
          <p:cNvSpPr/>
          <p:nvPr/>
        </p:nvSpPr>
        <p:spPr>
          <a:xfrm>
            <a:off x="203200" y="1030205"/>
            <a:ext cx="8364920" cy="4178823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b="1" dirty="0">
                <a:solidFill>
                  <a:srgbClr val="0070C0"/>
                </a:solidFill>
              </a:rPr>
              <a:t>ReviewPage</a:t>
            </a:r>
            <a:endParaRPr lang="ja-JP" altLang="en-US" b="1">
              <a:solidFill>
                <a:srgbClr val="0070C0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1C3A23D-5269-1E49-AF5A-AEB9DDD604C0}"/>
              </a:ext>
            </a:extLst>
          </p:cNvPr>
          <p:cNvSpPr txBox="1"/>
          <p:nvPr/>
        </p:nvSpPr>
        <p:spPr>
          <a:xfrm>
            <a:off x="3456250" y="139596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レビュー画面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79A70E3-CB93-364B-A3FC-281EDC017460}"/>
              </a:ext>
            </a:extLst>
          </p:cNvPr>
          <p:cNvSpPr txBox="1"/>
          <p:nvPr/>
        </p:nvSpPr>
        <p:spPr>
          <a:xfrm>
            <a:off x="3073514" y="4072653"/>
            <a:ext cx="2492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初回は全ての星が選択されている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FFDD674-0C2D-B04A-BD91-2AC05EE1AFDE}"/>
              </a:ext>
            </a:extLst>
          </p:cNvPr>
          <p:cNvSpPr txBox="1"/>
          <p:nvPr/>
        </p:nvSpPr>
        <p:spPr>
          <a:xfrm>
            <a:off x="6789112" y="409400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星を選択</a:t>
            </a:r>
          </a:p>
        </p:txBody>
      </p:sp>
      <p:cxnSp>
        <p:nvCxnSpPr>
          <p:cNvPr id="29" name="カギ線コネクタ 28">
            <a:extLst>
              <a:ext uri="{FF2B5EF4-FFF2-40B4-BE49-F238E27FC236}">
                <a16:creationId xmlns:a16="http://schemas.microsoft.com/office/drawing/2014/main" id="{DD014C64-CBE6-7546-B0C1-46149416050D}"/>
              </a:ext>
            </a:extLst>
          </p:cNvPr>
          <p:cNvCxnSpPr>
            <a:cxnSpLocks/>
            <a:stCxn id="9" idx="3"/>
            <a:endCxn id="3" idx="1"/>
          </p:cNvCxnSpPr>
          <p:nvPr/>
        </p:nvCxnSpPr>
        <p:spPr>
          <a:xfrm>
            <a:off x="5556929" y="3425825"/>
            <a:ext cx="387943" cy="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C67A548-855D-1A47-8D3F-4FF4DC35ADF7}"/>
              </a:ext>
            </a:extLst>
          </p:cNvPr>
          <p:cNvSpPr txBox="1"/>
          <p:nvPr/>
        </p:nvSpPr>
        <p:spPr>
          <a:xfrm>
            <a:off x="6370056" y="139596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レビュー画面</a:t>
            </a: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F7010300-49E3-4347-9CD2-B062D1884A9B}"/>
              </a:ext>
            </a:extLst>
          </p:cNvPr>
          <p:cNvSpPr/>
          <p:nvPr/>
        </p:nvSpPr>
        <p:spPr>
          <a:xfrm>
            <a:off x="5944872" y="2005334"/>
            <a:ext cx="2478626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5" name="カギ線コネクタ 34">
            <a:extLst>
              <a:ext uri="{FF2B5EF4-FFF2-40B4-BE49-F238E27FC236}">
                <a16:creationId xmlns:a16="http://schemas.microsoft.com/office/drawing/2014/main" id="{235CFB91-F45B-0548-9E67-7432C2A49914}"/>
              </a:ext>
            </a:extLst>
          </p:cNvPr>
          <p:cNvCxnSpPr>
            <a:cxnSpLocks/>
            <a:stCxn id="34" idx="3"/>
            <a:endCxn id="5" idx="1"/>
          </p:cNvCxnSpPr>
          <p:nvPr/>
        </p:nvCxnSpPr>
        <p:spPr>
          <a:xfrm>
            <a:off x="8423498" y="2190000"/>
            <a:ext cx="1020319" cy="1238999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042AC840-D227-954F-B253-085D077DFF4D}"/>
              </a:ext>
            </a:extLst>
          </p:cNvPr>
          <p:cNvSpPr txBox="1"/>
          <p:nvPr/>
        </p:nvSpPr>
        <p:spPr>
          <a:xfrm>
            <a:off x="8517320" y="350443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>
                <a:solidFill>
                  <a:srgbClr val="FF0000"/>
                </a:solidFill>
              </a:rPr>
              <a:t>レビュー</a:t>
            </a:r>
            <a:endParaRPr kumimoji="1" lang="en-US" altLang="ja-JP" sz="1200" dirty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1200">
                <a:solidFill>
                  <a:srgbClr val="FF0000"/>
                </a:solidFill>
              </a:rPr>
              <a:t>詳細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1D43DDA1-784A-4B4A-AE50-883B03D9A18B}"/>
              </a:ext>
            </a:extLst>
          </p:cNvPr>
          <p:cNvSpPr txBox="1"/>
          <p:nvPr/>
        </p:nvSpPr>
        <p:spPr>
          <a:xfrm>
            <a:off x="9393124" y="1377455"/>
            <a:ext cx="2521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/>
              <a:t>レビュー詳細</a:t>
            </a:r>
            <a:r>
              <a:rPr kumimoji="1" lang="en-US" altLang="ja-JP" sz="1200" dirty="0"/>
              <a:t>(</a:t>
            </a:r>
            <a:r>
              <a:rPr kumimoji="1" lang="ja-JP" altLang="en-US" sz="1200"/>
              <a:t>ユーザ画像付</a:t>
            </a:r>
            <a:r>
              <a:rPr kumimoji="1" lang="en-US" altLang="ja-JP" sz="1200" dirty="0"/>
              <a:t>)</a:t>
            </a:r>
            <a:endParaRPr kumimoji="1" lang="ja-JP" altLang="en-US" sz="1400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8A2CC3FA-E609-634B-A3DE-502AC8D9FB44}"/>
              </a:ext>
            </a:extLst>
          </p:cNvPr>
          <p:cNvSpPr/>
          <p:nvPr/>
        </p:nvSpPr>
        <p:spPr>
          <a:xfrm>
            <a:off x="9325859" y="1023462"/>
            <a:ext cx="2688341" cy="4185565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b="1" dirty="0">
                <a:solidFill>
                  <a:srgbClr val="0070C0"/>
                </a:solidFill>
              </a:rPr>
              <a:t>UserReviewDetail</a:t>
            </a:r>
            <a:endParaRPr lang="ja-JP" altLang="en-US" b="1">
              <a:solidFill>
                <a:srgbClr val="0070C0"/>
              </a:solidFill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D5F90231-B8E4-6A4C-8208-0E5BD3E966F1}"/>
              </a:ext>
            </a:extLst>
          </p:cNvPr>
          <p:cNvSpPr/>
          <p:nvPr/>
        </p:nvSpPr>
        <p:spPr>
          <a:xfrm>
            <a:off x="9418470" y="1789315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4" name="カギ線コネクタ 43">
            <a:extLst>
              <a:ext uri="{FF2B5EF4-FFF2-40B4-BE49-F238E27FC236}">
                <a16:creationId xmlns:a16="http://schemas.microsoft.com/office/drawing/2014/main" id="{2D57E86B-67B2-BE47-8BF9-EDF6C2FF7251}"/>
              </a:ext>
            </a:extLst>
          </p:cNvPr>
          <p:cNvCxnSpPr>
            <a:cxnSpLocks/>
            <a:stCxn id="43" idx="1"/>
            <a:endCxn id="46" idx="3"/>
          </p:cNvCxnSpPr>
          <p:nvPr/>
        </p:nvCxnSpPr>
        <p:spPr>
          <a:xfrm rot="10800000">
            <a:off x="8407610" y="1872383"/>
            <a:ext cx="1010861" cy="101599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302DF287-BCD4-E844-920F-303E6FCE332C}"/>
              </a:ext>
            </a:extLst>
          </p:cNvPr>
          <p:cNvSpPr txBox="1"/>
          <p:nvPr/>
        </p:nvSpPr>
        <p:spPr>
          <a:xfrm>
            <a:off x="8696607" y="159351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戻る</a:t>
            </a: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6092403E-3549-C242-841F-0FCBA45FFC2A}"/>
              </a:ext>
            </a:extLst>
          </p:cNvPr>
          <p:cNvSpPr/>
          <p:nvPr/>
        </p:nvSpPr>
        <p:spPr>
          <a:xfrm>
            <a:off x="8240477" y="1781213"/>
            <a:ext cx="167132" cy="182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2364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88EFD826-944D-6F48-9E15-4555EAC62C5A}"/>
              </a:ext>
            </a:extLst>
          </p:cNvPr>
          <p:cNvSpPr/>
          <p:nvPr/>
        </p:nvSpPr>
        <p:spPr>
          <a:xfrm>
            <a:off x="189069" y="1206216"/>
            <a:ext cx="11888631" cy="4661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9D0FC348-F160-1A42-920C-830489077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872" y="1755776"/>
            <a:ext cx="2488701" cy="33400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図 4" descr="挿絵, 記号 が含まれている画像&#10;&#10;自動的に生成された説明">
            <a:extLst>
              <a:ext uri="{FF2B5EF4-FFF2-40B4-BE49-F238E27FC236}">
                <a16:creationId xmlns:a16="http://schemas.microsoft.com/office/drawing/2014/main" id="{DDAFFC9F-5D1E-AE4C-83CB-E5369B8AE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3817" y="1758949"/>
            <a:ext cx="2471172" cy="3340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図 6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DA6CA2BA-0B6D-5E4E-ADDB-82438D8DA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514" y="1758950"/>
            <a:ext cx="2462446" cy="33400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図 8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E2B28158-F14F-0E4D-A6E0-7A1F6FD37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8303" y="1755775"/>
            <a:ext cx="2478626" cy="3340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4BD4C76-A139-914A-837B-D7AA19D5F9DE}"/>
              </a:ext>
            </a:extLst>
          </p:cNvPr>
          <p:cNvSpPr/>
          <p:nvPr/>
        </p:nvSpPr>
        <p:spPr>
          <a:xfrm>
            <a:off x="2501273" y="4520677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5ECBF50-22FE-8C47-999A-02FC80512028}"/>
              </a:ext>
            </a:extLst>
          </p:cNvPr>
          <p:cNvSpPr/>
          <p:nvPr/>
        </p:nvSpPr>
        <p:spPr>
          <a:xfrm>
            <a:off x="5261306" y="4520677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カギ線コネクタ 11">
            <a:extLst>
              <a:ext uri="{FF2B5EF4-FFF2-40B4-BE49-F238E27FC236}">
                <a16:creationId xmlns:a16="http://schemas.microsoft.com/office/drawing/2014/main" id="{A4C49B00-11AB-7243-A294-1B7010028A7A}"/>
              </a:ext>
            </a:extLst>
          </p:cNvPr>
          <p:cNvCxnSpPr>
            <a:cxnSpLocks/>
            <a:stCxn id="11" idx="2"/>
            <a:endCxn id="10" idx="2"/>
          </p:cNvCxnSpPr>
          <p:nvPr/>
        </p:nvCxnSpPr>
        <p:spPr>
          <a:xfrm rot="5400000">
            <a:off x="4070360" y="3509993"/>
            <a:ext cx="12700" cy="2760033"/>
          </a:xfrm>
          <a:prstGeom prst="bentConnector3">
            <a:avLst>
              <a:gd name="adj1" fmla="val 3700016"/>
            </a:avLst>
          </a:prstGeom>
          <a:ln w="2857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846D9FB-3B97-3C48-B85B-5FA0E7C22AFA}"/>
              </a:ext>
            </a:extLst>
          </p:cNvPr>
          <p:cNvSpPr txBox="1"/>
          <p:nvPr/>
        </p:nvSpPr>
        <p:spPr>
          <a:xfrm>
            <a:off x="2811165" y="5374785"/>
            <a:ext cx="2492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検索用スライドウィジットを開閉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A5287FE-F9A7-9C4C-8A56-2BE0902C5AB9}"/>
              </a:ext>
            </a:extLst>
          </p:cNvPr>
          <p:cNvSpPr/>
          <p:nvPr/>
        </p:nvSpPr>
        <p:spPr>
          <a:xfrm>
            <a:off x="1352556" y="4819066"/>
            <a:ext cx="378139" cy="3002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カギ線コネクタ 18">
            <a:extLst>
              <a:ext uri="{FF2B5EF4-FFF2-40B4-BE49-F238E27FC236}">
                <a16:creationId xmlns:a16="http://schemas.microsoft.com/office/drawing/2014/main" id="{93E74A86-FEAD-A341-ACC2-45714249F179}"/>
              </a:ext>
            </a:extLst>
          </p:cNvPr>
          <p:cNvCxnSpPr>
            <a:cxnSpLocks/>
            <a:stCxn id="20" idx="3"/>
            <a:endCxn id="18" idx="2"/>
          </p:cNvCxnSpPr>
          <p:nvPr/>
        </p:nvCxnSpPr>
        <p:spPr>
          <a:xfrm flipV="1">
            <a:off x="1309765" y="5119325"/>
            <a:ext cx="231861" cy="411668"/>
          </a:xfrm>
          <a:prstGeom prst="bentConnector2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E27AED4-DF85-5545-9A08-C3A277ABA40C}"/>
              </a:ext>
            </a:extLst>
          </p:cNvPr>
          <p:cNvSpPr txBox="1"/>
          <p:nvPr/>
        </p:nvSpPr>
        <p:spPr>
          <a:xfrm>
            <a:off x="201769" y="530016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1200">
                <a:solidFill>
                  <a:srgbClr val="FF0000"/>
                </a:solidFill>
              </a:rPr>
              <a:t>ログイン後</a:t>
            </a:r>
            <a:endParaRPr kumimoji="1" lang="en-US" altLang="ja-JP" sz="1200" dirty="0">
              <a:solidFill>
                <a:srgbClr val="FF0000"/>
              </a:solidFill>
            </a:endParaRPr>
          </a:p>
          <a:p>
            <a:pPr algn="r"/>
            <a:r>
              <a:rPr lang="ja-JP" altLang="en-US" sz="1200">
                <a:solidFill>
                  <a:srgbClr val="FF0000"/>
                </a:solidFill>
              </a:rPr>
              <a:t>レビュー選択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E5381BE8-C4CF-A543-86CD-472EAA3A2BF3}"/>
              </a:ext>
            </a:extLst>
          </p:cNvPr>
          <p:cNvSpPr txBox="1"/>
          <p:nvPr/>
        </p:nvSpPr>
        <p:spPr>
          <a:xfrm>
            <a:off x="694385" y="139596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レビュー画面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1C3A23D-5269-1E49-AF5A-AEB9DDD604C0}"/>
              </a:ext>
            </a:extLst>
          </p:cNvPr>
          <p:cNvSpPr txBox="1"/>
          <p:nvPr/>
        </p:nvSpPr>
        <p:spPr>
          <a:xfrm>
            <a:off x="3456250" y="139596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レビュー画面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79A70E3-CB93-364B-A3FC-281EDC017460}"/>
              </a:ext>
            </a:extLst>
          </p:cNvPr>
          <p:cNvSpPr txBox="1"/>
          <p:nvPr/>
        </p:nvSpPr>
        <p:spPr>
          <a:xfrm>
            <a:off x="3073514" y="4072653"/>
            <a:ext cx="2492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初回は全ての星が選択されている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FFDD674-0C2D-B04A-BD91-2AC05EE1AFDE}"/>
              </a:ext>
            </a:extLst>
          </p:cNvPr>
          <p:cNvSpPr txBox="1"/>
          <p:nvPr/>
        </p:nvSpPr>
        <p:spPr>
          <a:xfrm>
            <a:off x="6789112" y="409400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星を選択</a:t>
            </a:r>
          </a:p>
        </p:txBody>
      </p:sp>
      <p:cxnSp>
        <p:nvCxnSpPr>
          <p:cNvPr id="29" name="カギ線コネクタ 28">
            <a:extLst>
              <a:ext uri="{FF2B5EF4-FFF2-40B4-BE49-F238E27FC236}">
                <a16:creationId xmlns:a16="http://schemas.microsoft.com/office/drawing/2014/main" id="{DD014C64-CBE6-7546-B0C1-46149416050D}"/>
              </a:ext>
            </a:extLst>
          </p:cNvPr>
          <p:cNvCxnSpPr>
            <a:cxnSpLocks/>
            <a:stCxn id="9" idx="3"/>
            <a:endCxn id="3" idx="1"/>
          </p:cNvCxnSpPr>
          <p:nvPr/>
        </p:nvCxnSpPr>
        <p:spPr>
          <a:xfrm>
            <a:off x="5556929" y="3425825"/>
            <a:ext cx="387943" cy="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C67A548-855D-1A47-8D3F-4FF4DC35ADF7}"/>
              </a:ext>
            </a:extLst>
          </p:cNvPr>
          <p:cNvSpPr txBox="1"/>
          <p:nvPr/>
        </p:nvSpPr>
        <p:spPr>
          <a:xfrm>
            <a:off x="6370056" y="139596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レビュー画面</a:t>
            </a: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F7010300-49E3-4347-9CD2-B062D1884A9B}"/>
              </a:ext>
            </a:extLst>
          </p:cNvPr>
          <p:cNvSpPr/>
          <p:nvPr/>
        </p:nvSpPr>
        <p:spPr>
          <a:xfrm>
            <a:off x="5944872" y="2005334"/>
            <a:ext cx="2478626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5" name="カギ線コネクタ 34">
            <a:extLst>
              <a:ext uri="{FF2B5EF4-FFF2-40B4-BE49-F238E27FC236}">
                <a16:creationId xmlns:a16="http://schemas.microsoft.com/office/drawing/2014/main" id="{235CFB91-F45B-0548-9E67-7432C2A49914}"/>
              </a:ext>
            </a:extLst>
          </p:cNvPr>
          <p:cNvCxnSpPr>
            <a:cxnSpLocks/>
            <a:stCxn id="34" idx="3"/>
            <a:endCxn id="5" idx="1"/>
          </p:cNvCxnSpPr>
          <p:nvPr/>
        </p:nvCxnSpPr>
        <p:spPr>
          <a:xfrm>
            <a:off x="8423498" y="2190000"/>
            <a:ext cx="1020319" cy="1238999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042AC840-D227-954F-B253-085D077DFF4D}"/>
              </a:ext>
            </a:extLst>
          </p:cNvPr>
          <p:cNvSpPr txBox="1"/>
          <p:nvPr/>
        </p:nvSpPr>
        <p:spPr>
          <a:xfrm>
            <a:off x="8517320" y="350443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>
                <a:solidFill>
                  <a:srgbClr val="FF0000"/>
                </a:solidFill>
              </a:rPr>
              <a:t>レビュー</a:t>
            </a:r>
            <a:endParaRPr kumimoji="1" lang="en-US" altLang="ja-JP" sz="1200" dirty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1200">
                <a:solidFill>
                  <a:srgbClr val="FF0000"/>
                </a:solidFill>
              </a:rPr>
              <a:t>詳細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1D43DDA1-784A-4B4A-AE50-883B03D9A18B}"/>
              </a:ext>
            </a:extLst>
          </p:cNvPr>
          <p:cNvSpPr txBox="1"/>
          <p:nvPr/>
        </p:nvSpPr>
        <p:spPr>
          <a:xfrm>
            <a:off x="9393124" y="1377455"/>
            <a:ext cx="2521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/>
              <a:t>レビュー詳細</a:t>
            </a:r>
            <a:r>
              <a:rPr kumimoji="1" lang="en-US" altLang="ja-JP" sz="1200" dirty="0"/>
              <a:t>(</a:t>
            </a:r>
            <a:r>
              <a:rPr kumimoji="1" lang="ja-JP" altLang="en-US" sz="1200"/>
              <a:t>ユーザ画像付</a:t>
            </a:r>
            <a:r>
              <a:rPr kumimoji="1" lang="en-US" altLang="ja-JP" sz="1200" dirty="0"/>
              <a:t>)</a:t>
            </a:r>
            <a:endParaRPr kumimoji="1" lang="ja-JP" altLang="en-US" sz="1400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D5F90231-B8E4-6A4C-8208-0E5BD3E966F1}"/>
              </a:ext>
            </a:extLst>
          </p:cNvPr>
          <p:cNvSpPr/>
          <p:nvPr/>
        </p:nvSpPr>
        <p:spPr>
          <a:xfrm>
            <a:off x="9418470" y="1789315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4" name="カギ線コネクタ 43">
            <a:extLst>
              <a:ext uri="{FF2B5EF4-FFF2-40B4-BE49-F238E27FC236}">
                <a16:creationId xmlns:a16="http://schemas.microsoft.com/office/drawing/2014/main" id="{2D57E86B-67B2-BE47-8BF9-EDF6C2FF7251}"/>
              </a:ext>
            </a:extLst>
          </p:cNvPr>
          <p:cNvCxnSpPr>
            <a:cxnSpLocks/>
            <a:stCxn id="43" idx="1"/>
            <a:endCxn id="46" idx="3"/>
          </p:cNvCxnSpPr>
          <p:nvPr/>
        </p:nvCxnSpPr>
        <p:spPr>
          <a:xfrm rot="10800000">
            <a:off x="8407610" y="1872383"/>
            <a:ext cx="1010861" cy="101599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302DF287-BCD4-E844-920F-303E6FCE332C}"/>
              </a:ext>
            </a:extLst>
          </p:cNvPr>
          <p:cNvSpPr txBox="1"/>
          <p:nvPr/>
        </p:nvSpPr>
        <p:spPr>
          <a:xfrm>
            <a:off x="8696607" y="159351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戻る</a:t>
            </a: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6092403E-3549-C242-841F-0FCBA45FFC2A}"/>
              </a:ext>
            </a:extLst>
          </p:cNvPr>
          <p:cNvSpPr/>
          <p:nvPr/>
        </p:nvSpPr>
        <p:spPr>
          <a:xfrm>
            <a:off x="8240477" y="1781213"/>
            <a:ext cx="167132" cy="182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2671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329A278C-8186-9B44-9BCA-079934310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508" y="539750"/>
            <a:ext cx="2143695" cy="288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図 6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8F822DE2-F235-EE48-8659-BF063AF28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055" y="908050"/>
            <a:ext cx="2123334" cy="288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図 8" descr="抽象 が含まれている画像&#10;&#10;自動的に生成された説明">
            <a:extLst>
              <a:ext uri="{FF2B5EF4-FFF2-40B4-BE49-F238E27FC236}">
                <a16:creationId xmlns:a16="http://schemas.microsoft.com/office/drawing/2014/main" id="{20F4BB04-BBE0-2F42-84DA-1C07AD32B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7553" y="1231900"/>
            <a:ext cx="2123334" cy="288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図 10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74B50CFE-09D9-8D46-B40C-C6645106F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1453" y="3853079"/>
            <a:ext cx="2128777" cy="288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図 12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91EB482F-F144-A341-912A-9AB6AA456F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2016" y="3789579"/>
            <a:ext cx="2143806" cy="2882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DB9DFA5-B83A-D949-BF23-C9F4D89DB19A}"/>
              </a:ext>
            </a:extLst>
          </p:cNvPr>
          <p:cNvSpPr/>
          <p:nvPr/>
        </p:nvSpPr>
        <p:spPr>
          <a:xfrm>
            <a:off x="3199784" y="3136597"/>
            <a:ext cx="378139" cy="3002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カギ線コネクタ 14">
            <a:extLst>
              <a:ext uri="{FF2B5EF4-FFF2-40B4-BE49-F238E27FC236}">
                <a16:creationId xmlns:a16="http://schemas.microsoft.com/office/drawing/2014/main" id="{0DEABB5B-F46E-FC4C-80D4-847D1CE59344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 flipV="1">
            <a:off x="1531393" y="3286727"/>
            <a:ext cx="1668391" cy="480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2A97B13-B42A-6348-9853-D6481B6BE9CC}"/>
              </a:ext>
            </a:extLst>
          </p:cNvPr>
          <p:cNvSpPr txBox="1"/>
          <p:nvPr/>
        </p:nvSpPr>
        <p:spPr>
          <a:xfrm>
            <a:off x="269508" y="3060700"/>
            <a:ext cx="1261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1200">
                <a:solidFill>
                  <a:srgbClr val="FF0000"/>
                </a:solidFill>
              </a:rPr>
              <a:t>ログイン後</a:t>
            </a:r>
            <a:endParaRPr kumimoji="1" lang="en-US" altLang="ja-JP" sz="1200" dirty="0">
              <a:solidFill>
                <a:srgbClr val="FF0000"/>
              </a:solidFill>
            </a:endParaRPr>
          </a:p>
          <a:p>
            <a:pPr algn="r"/>
            <a:r>
              <a:rPr lang="ja-JP" altLang="en-US" sz="1200">
                <a:solidFill>
                  <a:srgbClr val="FF0000"/>
                </a:solidFill>
              </a:rPr>
              <a:t>アカウント選択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7CAB7E46-4EC9-A34D-BF56-2C772E081204}"/>
              </a:ext>
            </a:extLst>
          </p:cNvPr>
          <p:cNvSpPr/>
          <p:nvPr/>
        </p:nvSpPr>
        <p:spPr>
          <a:xfrm>
            <a:off x="1588508" y="2368962"/>
            <a:ext cx="2143695" cy="3002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カギ線コネクタ 18">
            <a:extLst>
              <a:ext uri="{FF2B5EF4-FFF2-40B4-BE49-F238E27FC236}">
                <a16:creationId xmlns:a16="http://schemas.microsoft.com/office/drawing/2014/main" id="{6CFBC478-E5AF-3842-9807-0A1C40C498E4}"/>
              </a:ext>
            </a:extLst>
          </p:cNvPr>
          <p:cNvCxnSpPr>
            <a:cxnSpLocks/>
            <a:stCxn id="18" idx="3"/>
            <a:endCxn id="7" idx="1"/>
          </p:cNvCxnSpPr>
          <p:nvPr/>
        </p:nvCxnSpPr>
        <p:spPr>
          <a:xfrm flipV="1">
            <a:off x="3732203" y="2349500"/>
            <a:ext cx="1074852" cy="16959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07797ED-D777-C448-A50D-A4E49FF1181F}"/>
              </a:ext>
            </a:extLst>
          </p:cNvPr>
          <p:cNvSpPr txBox="1"/>
          <p:nvPr/>
        </p:nvSpPr>
        <p:spPr>
          <a:xfrm>
            <a:off x="4001899" y="205880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詳細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6203606C-85D6-F84F-81F5-47C4C53013F7}"/>
              </a:ext>
            </a:extLst>
          </p:cNvPr>
          <p:cNvSpPr/>
          <p:nvPr/>
        </p:nvSpPr>
        <p:spPr>
          <a:xfrm>
            <a:off x="1635751" y="1769349"/>
            <a:ext cx="441742" cy="15763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9FAFAF4-FB63-C14E-965A-1062A3C39E75}"/>
              </a:ext>
            </a:extLst>
          </p:cNvPr>
          <p:cNvSpPr txBox="1"/>
          <p:nvPr/>
        </p:nvSpPr>
        <p:spPr>
          <a:xfrm>
            <a:off x="321852" y="1028284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1200">
                <a:solidFill>
                  <a:srgbClr val="FF0000"/>
                </a:solidFill>
              </a:rPr>
              <a:t>名前を直接</a:t>
            </a:r>
            <a:endParaRPr kumimoji="1" lang="en-US" altLang="ja-JP" sz="1200" dirty="0">
              <a:solidFill>
                <a:srgbClr val="FF0000"/>
              </a:solidFill>
            </a:endParaRPr>
          </a:p>
          <a:p>
            <a:pPr algn="r"/>
            <a:r>
              <a:rPr kumimoji="1" lang="ja-JP" altLang="en-US" sz="1200">
                <a:solidFill>
                  <a:srgbClr val="FF0000"/>
                </a:solidFill>
              </a:rPr>
              <a:t>編集できます</a:t>
            </a:r>
            <a:endParaRPr kumimoji="1" lang="en-US" altLang="ja-JP" sz="1200" dirty="0">
              <a:solidFill>
                <a:srgbClr val="FF0000"/>
              </a:solidFill>
            </a:endParaRPr>
          </a:p>
          <a:p>
            <a:pPr algn="r"/>
            <a:r>
              <a:rPr kumimoji="1" lang="en-US" altLang="ja-JP" sz="1200" dirty="0">
                <a:solidFill>
                  <a:srgbClr val="FF0000"/>
                </a:solidFill>
              </a:rPr>
              <a:t>(Enter</a:t>
            </a:r>
            <a:r>
              <a:rPr kumimoji="1" lang="ja-JP" altLang="en-US" sz="1200">
                <a:solidFill>
                  <a:srgbClr val="FF0000"/>
                </a:solidFill>
              </a:rPr>
              <a:t>で確定</a:t>
            </a:r>
            <a:r>
              <a:rPr kumimoji="1" lang="en-US" altLang="ja-JP" sz="1200" dirty="0">
                <a:solidFill>
                  <a:srgbClr val="FF0000"/>
                </a:solidFill>
              </a:rPr>
              <a:t>)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cxnSp>
        <p:nvCxnSpPr>
          <p:cNvPr id="25" name="カギ線コネクタ 24">
            <a:extLst>
              <a:ext uri="{FF2B5EF4-FFF2-40B4-BE49-F238E27FC236}">
                <a16:creationId xmlns:a16="http://schemas.microsoft.com/office/drawing/2014/main" id="{F983E48C-A3F3-CD48-A1F9-02459306CD47}"/>
              </a:ext>
            </a:extLst>
          </p:cNvPr>
          <p:cNvCxnSpPr>
            <a:cxnSpLocks/>
            <a:stCxn id="24" idx="2"/>
            <a:endCxn id="23" idx="1"/>
          </p:cNvCxnSpPr>
          <p:nvPr/>
        </p:nvCxnSpPr>
        <p:spPr>
          <a:xfrm rot="16200000" flipH="1">
            <a:off x="1178642" y="1391058"/>
            <a:ext cx="173553" cy="740665"/>
          </a:xfrm>
          <a:prstGeom prst="bentConnector2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3F550E32-F720-4F42-A0E4-5F3D43804F0C}"/>
              </a:ext>
            </a:extLst>
          </p:cNvPr>
          <p:cNvSpPr/>
          <p:nvPr/>
        </p:nvSpPr>
        <p:spPr>
          <a:xfrm>
            <a:off x="3973773" y="4368384"/>
            <a:ext cx="322004" cy="323165"/>
          </a:xfrm>
          <a:prstGeom prst="rect">
            <a:avLst/>
          </a:prstGeom>
          <a:noFill/>
          <a:ln w="285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8C76B7C-F890-3B45-99BA-B63F0AE61FC5}"/>
              </a:ext>
            </a:extLst>
          </p:cNvPr>
          <p:cNvSpPr/>
          <p:nvPr/>
        </p:nvSpPr>
        <p:spPr>
          <a:xfrm>
            <a:off x="6666173" y="952084"/>
            <a:ext cx="322004" cy="3231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カギ線コネクタ 29">
            <a:extLst>
              <a:ext uri="{FF2B5EF4-FFF2-40B4-BE49-F238E27FC236}">
                <a16:creationId xmlns:a16="http://schemas.microsoft.com/office/drawing/2014/main" id="{997A6259-931D-9A4B-96D1-3B576C6F889B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>
            <a:off x="6988177" y="1113667"/>
            <a:ext cx="899376" cy="155968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E7352486-6CB9-BB48-A7FE-88447168983D}"/>
              </a:ext>
            </a:extLst>
          </p:cNvPr>
          <p:cNvSpPr txBox="1"/>
          <p:nvPr/>
        </p:nvSpPr>
        <p:spPr>
          <a:xfrm>
            <a:off x="7146145" y="86106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編集</a:t>
            </a:r>
          </a:p>
        </p:txBody>
      </p:sp>
      <p:cxnSp>
        <p:nvCxnSpPr>
          <p:cNvPr id="35" name="カギ線コネクタ 34">
            <a:extLst>
              <a:ext uri="{FF2B5EF4-FFF2-40B4-BE49-F238E27FC236}">
                <a16:creationId xmlns:a16="http://schemas.microsoft.com/office/drawing/2014/main" id="{FAEBF186-915E-DB47-96C2-A15240460C20}"/>
              </a:ext>
            </a:extLst>
          </p:cNvPr>
          <p:cNvCxnSpPr>
            <a:cxnSpLocks/>
            <a:stCxn id="63" idx="0"/>
            <a:endCxn id="13" idx="0"/>
          </p:cNvCxnSpPr>
          <p:nvPr/>
        </p:nvCxnSpPr>
        <p:spPr>
          <a:xfrm rot="16200000" flipV="1">
            <a:off x="4386710" y="1786788"/>
            <a:ext cx="142360" cy="4147942"/>
          </a:xfrm>
          <a:prstGeom prst="bentConnector3">
            <a:avLst>
              <a:gd name="adj1" fmla="val 260579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8E9412E6-8B42-EF4B-BAF9-A813A6FB19AF}"/>
              </a:ext>
            </a:extLst>
          </p:cNvPr>
          <p:cNvSpPr txBox="1"/>
          <p:nvPr/>
        </p:nvSpPr>
        <p:spPr>
          <a:xfrm>
            <a:off x="3809911" y="357106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>
                <a:solidFill>
                  <a:srgbClr val="FF0000"/>
                </a:solidFill>
              </a:rPr>
              <a:t>レビュー</a:t>
            </a:r>
            <a:endParaRPr kumimoji="1" lang="en-US" altLang="ja-JP" sz="1200" dirty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1200">
                <a:solidFill>
                  <a:srgbClr val="FF0000"/>
                </a:solidFill>
              </a:rPr>
              <a:t>削除</a:t>
            </a: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7F108851-889F-2B41-991E-7683CCCD1C5A}"/>
              </a:ext>
            </a:extLst>
          </p:cNvPr>
          <p:cNvSpPr/>
          <p:nvPr/>
        </p:nvSpPr>
        <p:spPr>
          <a:xfrm>
            <a:off x="313341" y="122874"/>
            <a:ext cx="3560346" cy="6671626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b="1" dirty="0">
                <a:solidFill>
                  <a:srgbClr val="0070C0"/>
                </a:solidFill>
              </a:rPr>
              <a:t>Account</a:t>
            </a:r>
          </a:p>
          <a:p>
            <a:r>
              <a:rPr kumimoji="1" lang="en-US" altLang="ja-JP" b="1" dirty="0">
                <a:solidFill>
                  <a:srgbClr val="0070C0"/>
                </a:solidFill>
              </a:rPr>
              <a:t>Page</a:t>
            </a:r>
            <a:endParaRPr kumimoji="1" lang="ja-JP" altLang="en-US" b="1">
              <a:solidFill>
                <a:srgbClr val="0070C0"/>
              </a:solidFill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E681B9B-16B7-E54E-B60E-C00024D4C090}"/>
              </a:ext>
            </a:extLst>
          </p:cNvPr>
          <p:cNvSpPr/>
          <p:nvPr/>
        </p:nvSpPr>
        <p:spPr>
          <a:xfrm>
            <a:off x="9726873" y="3809584"/>
            <a:ext cx="322004" cy="3231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E8B55ED6-46F9-A741-9D4F-C93BF24D01FA}"/>
              </a:ext>
            </a:extLst>
          </p:cNvPr>
          <p:cNvSpPr/>
          <p:nvPr/>
        </p:nvSpPr>
        <p:spPr>
          <a:xfrm>
            <a:off x="4796529" y="949229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3" name="カギ線コネクタ 42">
            <a:extLst>
              <a:ext uri="{FF2B5EF4-FFF2-40B4-BE49-F238E27FC236}">
                <a16:creationId xmlns:a16="http://schemas.microsoft.com/office/drawing/2014/main" id="{4AF9642A-BD77-5A4B-B85C-5982F4C79931}"/>
              </a:ext>
            </a:extLst>
          </p:cNvPr>
          <p:cNvCxnSpPr>
            <a:cxnSpLocks/>
            <a:stCxn id="42" idx="1"/>
            <a:endCxn id="45" idx="3"/>
          </p:cNvCxnSpPr>
          <p:nvPr/>
        </p:nvCxnSpPr>
        <p:spPr>
          <a:xfrm rot="10800000" flipV="1">
            <a:off x="3734869" y="1133894"/>
            <a:ext cx="1061661" cy="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11E18D05-337C-8641-B16B-1AB263FEA213}"/>
              </a:ext>
            </a:extLst>
          </p:cNvPr>
          <p:cNvSpPr txBox="1"/>
          <p:nvPr/>
        </p:nvSpPr>
        <p:spPr>
          <a:xfrm>
            <a:off x="3963799" y="88043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戻る</a:t>
            </a: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8E53FCC7-C4EC-2A44-8D89-8B6D6809536C}"/>
              </a:ext>
            </a:extLst>
          </p:cNvPr>
          <p:cNvSpPr/>
          <p:nvPr/>
        </p:nvSpPr>
        <p:spPr>
          <a:xfrm>
            <a:off x="3567736" y="1042727"/>
            <a:ext cx="167132" cy="182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7C0E421A-ECF5-7F40-AD86-36DAB0B4D4DB}"/>
              </a:ext>
            </a:extLst>
          </p:cNvPr>
          <p:cNvSpPr/>
          <p:nvPr/>
        </p:nvSpPr>
        <p:spPr>
          <a:xfrm>
            <a:off x="7871297" y="1271718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7" name="カギ線コネクタ 46">
            <a:extLst>
              <a:ext uri="{FF2B5EF4-FFF2-40B4-BE49-F238E27FC236}">
                <a16:creationId xmlns:a16="http://schemas.microsoft.com/office/drawing/2014/main" id="{4D066752-ABE1-EA46-8C31-B1005E7AE516}"/>
              </a:ext>
            </a:extLst>
          </p:cNvPr>
          <p:cNvCxnSpPr>
            <a:cxnSpLocks/>
            <a:stCxn id="46" idx="0"/>
            <a:endCxn id="7" idx="0"/>
          </p:cNvCxnSpPr>
          <p:nvPr/>
        </p:nvCxnSpPr>
        <p:spPr>
          <a:xfrm rot="16200000" flipV="1">
            <a:off x="6782711" y="-5939"/>
            <a:ext cx="363668" cy="2191645"/>
          </a:xfrm>
          <a:prstGeom prst="bentConnector3">
            <a:avLst>
              <a:gd name="adj1" fmla="val 16286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33FDAFE2-556E-9B4F-8C76-4CE42889F7E2}"/>
              </a:ext>
            </a:extLst>
          </p:cNvPr>
          <p:cNvSpPr txBox="1"/>
          <p:nvPr/>
        </p:nvSpPr>
        <p:spPr>
          <a:xfrm>
            <a:off x="8049232" y="94419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戻る</a:t>
            </a:r>
          </a:p>
        </p:txBody>
      </p:sp>
      <p:cxnSp>
        <p:nvCxnSpPr>
          <p:cNvPr id="53" name="カギ線コネクタ 52">
            <a:extLst>
              <a:ext uri="{FF2B5EF4-FFF2-40B4-BE49-F238E27FC236}">
                <a16:creationId xmlns:a16="http://schemas.microsoft.com/office/drawing/2014/main" id="{E693A585-7504-124D-9546-3B17A211296D}"/>
              </a:ext>
            </a:extLst>
          </p:cNvPr>
          <p:cNvCxnSpPr>
            <a:cxnSpLocks/>
            <a:stCxn id="41" idx="2"/>
            <a:endCxn id="11" idx="3"/>
          </p:cNvCxnSpPr>
          <p:nvPr/>
        </p:nvCxnSpPr>
        <p:spPr>
          <a:xfrm rot="5400000">
            <a:off x="7828163" y="3234817"/>
            <a:ext cx="1161780" cy="2957645"/>
          </a:xfrm>
          <a:prstGeom prst="bentConnector2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C3D96BB8-8B01-9545-B968-46DBA34E7100}"/>
              </a:ext>
            </a:extLst>
          </p:cNvPr>
          <p:cNvSpPr txBox="1"/>
          <p:nvPr/>
        </p:nvSpPr>
        <p:spPr>
          <a:xfrm>
            <a:off x="8060366" y="531247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編集</a:t>
            </a:r>
            <a:r>
              <a:rPr lang="ja-JP" altLang="en-US" sz="1200">
                <a:solidFill>
                  <a:srgbClr val="FF0000"/>
                </a:solidFill>
              </a:rPr>
              <a:t>確定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02E4C792-FAEF-C147-BB1A-4D32AF3E87A7}"/>
              </a:ext>
            </a:extLst>
          </p:cNvPr>
          <p:cNvSpPr/>
          <p:nvPr/>
        </p:nvSpPr>
        <p:spPr>
          <a:xfrm>
            <a:off x="4589650" y="110174"/>
            <a:ext cx="2557159" cy="6671626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b="1" dirty="0">
                <a:solidFill>
                  <a:srgbClr val="0070C0"/>
                </a:solidFill>
              </a:rPr>
              <a:t>Review</a:t>
            </a:r>
          </a:p>
          <a:p>
            <a:r>
              <a:rPr lang="en-US" altLang="ja-JP" b="1" dirty="0">
                <a:solidFill>
                  <a:srgbClr val="0070C0"/>
                </a:solidFill>
              </a:rPr>
              <a:t>Detail</a:t>
            </a:r>
            <a:endParaRPr lang="ja-JP" altLang="en-US" b="1">
              <a:solidFill>
                <a:srgbClr val="0070C0"/>
              </a:solidFill>
            </a:endParaRPr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45D78097-C10E-5143-9793-14010AE100FE}"/>
              </a:ext>
            </a:extLst>
          </p:cNvPr>
          <p:cNvSpPr/>
          <p:nvPr/>
        </p:nvSpPr>
        <p:spPr>
          <a:xfrm>
            <a:off x="7612523" y="122874"/>
            <a:ext cx="2557159" cy="4187406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b="1" dirty="0">
                <a:solidFill>
                  <a:srgbClr val="0070C0"/>
                </a:solidFill>
              </a:rPr>
              <a:t>ReviewEdit</a:t>
            </a:r>
            <a:endParaRPr lang="ja-JP" altLang="en-US" b="1">
              <a:solidFill>
                <a:srgbClr val="0070C0"/>
              </a:solidFill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A491BDAF-70DB-274D-9EF5-1EB87F5EF6AC}"/>
              </a:ext>
            </a:extLst>
          </p:cNvPr>
          <p:cNvSpPr/>
          <p:nvPr/>
        </p:nvSpPr>
        <p:spPr>
          <a:xfrm>
            <a:off x="6370859" y="3931939"/>
            <a:ext cx="322004" cy="323165"/>
          </a:xfrm>
          <a:prstGeom prst="rect">
            <a:avLst/>
          </a:prstGeom>
          <a:noFill/>
          <a:ln w="285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3680DB54-985E-C346-A072-BCF481B23E2C}"/>
              </a:ext>
            </a:extLst>
          </p:cNvPr>
          <p:cNvSpPr txBox="1"/>
          <p:nvPr/>
        </p:nvSpPr>
        <p:spPr>
          <a:xfrm>
            <a:off x="1766541" y="18552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アカウント画面</a:t>
            </a: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3EB6511E-8D7D-1D40-9A14-B8585C5BB1E5}"/>
              </a:ext>
            </a:extLst>
          </p:cNvPr>
          <p:cNvSpPr txBox="1"/>
          <p:nvPr/>
        </p:nvSpPr>
        <p:spPr>
          <a:xfrm>
            <a:off x="5507015" y="334994"/>
            <a:ext cx="1481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/>
              <a:t>レビュー詳細</a:t>
            </a:r>
            <a:endParaRPr kumimoji="1" lang="ja-JP" altLang="en-US" sz="1400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8449B193-972A-604E-B251-AA041D4BB57C}"/>
              </a:ext>
            </a:extLst>
          </p:cNvPr>
          <p:cNvSpPr txBox="1"/>
          <p:nvPr/>
        </p:nvSpPr>
        <p:spPr>
          <a:xfrm>
            <a:off x="8529725" y="870202"/>
            <a:ext cx="1481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/>
              <a:t>レビュー編集</a:t>
            </a:r>
            <a:endParaRPr kumimoji="1"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427840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B99AED9D-1401-174C-A609-CBC4C7A6DFE6}"/>
              </a:ext>
            </a:extLst>
          </p:cNvPr>
          <p:cNvSpPr/>
          <p:nvPr/>
        </p:nvSpPr>
        <p:spPr>
          <a:xfrm>
            <a:off x="241300" y="0"/>
            <a:ext cx="100076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329A278C-8186-9B44-9BCA-079934310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508" y="539750"/>
            <a:ext cx="2143695" cy="288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図 6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8F822DE2-F235-EE48-8659-BF063AF28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055" y="908050"/>
            <a:ext cx="2123334" cy="288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図 8" descr="抽象 が含まれている画像&#10;&#10;自動的に生成された説明">
            <a:extLst>
              <a:ext uri="{FF2B5EF4-FFF2-40B4-BE49-F238E27FC236}">
                <a16:creationId xmlns:a16="http://schemas.microsoft.com/office/drawing/2014/main" id="{20F4BB04-BBE0-2F42-84DA-1C07AD32B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7553" y="1231900"/>
            <a:ext cx="2123334" cy="288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図 10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74B50CFE-09D9-8D46-B40C-C6645106F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1453" y="3853079"/>
            <a:ext cx="2128777" cy="288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図 12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91EB482F-F144-A341-912A-9AB6AA456F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2016" y="3789579"/>
            <a:ext cx="2143806" cy="2882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DB9DFA5-B83A-D949-BF23-C9F4D89DB19A}"/>
              </a:ext>
            </a:extLst>
          </p:cNvPr>
          <p:cNvSpPr/>
          <p:nvPr/>
        </p:nvSpPr>
        <p:spPr>
          <a:xfrm>
            <a:off x="3199784" y="3136597"/>
            <a:ext cx="378139" cy="3002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カギ線コネクタ 14">
            <a:extLst>
              <a:ext uri="{FF2B5EF4-FFF2-40B4-BE49-F238E27FC236}">
                <a16:creationId xmlns:a16="http://schemas.microsoft.com/office/drawing/2014/main" id="{0DEABB5B-F46E-FC4C-80D4-847D1CE59344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 flipV="1">
            <a:off x="1531393" y="3286727"/>
            <a:ext cx="1668391" cy="480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2A97B13-B42A-6348-9853-D6481B6BE9CC}"/>
              </a:ext>
            </a:extLst>
          </p:cNvPr>
          <p:cNvSpPr txBox="1"/>
          <p:nvPr/>
        </p:nvSpPr>
        <p:spPr>
          <a:xfrm>
            <a:off x="269508" y="3060700"/>
            <a:ext cx="1261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1200">
                <a:solidFill>
                  <a:srgbClr val="FF0000"/>
                </a:solidFill>
              </a:rPr>
              <a:t>ログイン後</a:t>
            </a:r>
            <a:endParaRPr kumimoji="1" lang="en-US" altLang="ja-JP" sz="1200" dirty="0">
              <a:solidFill>
                <a:srgbClr val="FF0000"/>
              </a:solidFill>
            </a:endParaRPr>
          </a:p>
          <a:p>
            <a:pPr algn="r"/>
            <a:r>
              <a:rPr lang="ja-JP" altLang="en-US" sz="1200">
                <a:solidFill>
                  <a:srgbClr val="FF0000"/>
                </a:solidFill>
              </a:rPr>
              <a:t>アカウント選択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7CAB7E46-4EC9-A34D-BF56-2C772E081204}"/>
              </a:ext>
            </a:extLst>
          </p:cNvPr>
          <p:cNvSpPr/>
          <p:nvPr/>
        </p:nvSpPr>
        <p:spPr>
          <a:xfrm>
            <a:off x="1588508" y="2368962"/>
            <a:ext cx="2143695" cy="3002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カギ線コネクタ 18">
            <a:extLst>
              <a:ext uri="{FF2B5EF4-FFF2-40B4-BE49-F238E27FC236}">
                <a16:creationId xmlns:a16="http://schemas.microsoft.com/office/drawing/2014/main" id="{6CFBC478-E5AF-3842-9807-0A1C40C498E4}"/>
              </a:ext>
            </a:extLst>
          </p:cNvPr>
          <p:cNvCxnSpPr>
            <a:cxnSpLocks/>
            <a:stCxn id="18" idx="3"/>
            <a:endCxn id="7" idx="1"/>
          </p:cNvCxnSpPr>
          <p:nvPr/>
        </p:nvCxnSpPr>
        <p:spPr>
          <a:xfrm flipV="1">
            <a:off x="3732203" y="2349500"/>
            <a:ext cx="1074852" cy="16959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07797ED-D777-C448-A50D-A4E49FF1181F}"/>
              </a:ext>
            </a:extLst>
          </p:cNvPr>
          <p:cNvSpPr txBox="1"/>
          <p:nvPr/>
        </p:nvSpPr>
        <p:spPr>
          <a:xfrm>
            <a:off x="4001899" y="205880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詳細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6203606C-85D6-F84F-81F5-47C4C53013F7}"/>
              </a:ext>
            </a:extLst>
          </p:cNvPr>
          <p:cNvSpPr/>
          <p:nvPr/>
        </p:nvSpPr>
        <p:spPr>
          <a:xfrm>
            <a:off x="1635751" y="1769349"/>
            <a:ext cx="441742" cy="15763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9FAFAF4-FB63-C14E-965A-1062A3C39E75}"/>
              </a:ext>
            </a:extLst>
          </p:cNvPr>
          <p:cNvSpPr txBox="1"/>
          <p:nvPr/>
        </p:nvSpPr>
        <p:spPr>
          <a:xfrm>
            <a:off x="321852" y="1028284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1200">
                <a:solidFill>
                  <a:srgbClr val="FF0000"/>
                </a:solidFill>
              </a:rPr>
              <a:t>名前を直接</a:t>
            </a:r>
            <a:endParaRPr kumimoji="1" lang="en-US" altLang="ja-JP" sz="1200" dirty="0">
              <a:solidFill>
                <a:srgbClr val="FF0000"/>
              </a:solidFill>
            </a:endParaRPr>
          </a:p>
          <a:p>
            <a:pPr algn="r"/>
            <a:r>
              <a:rPr kumimoji="1" lang="ja-JP" altLang="en-US" sz="1200">
                <a:solidFill>
                  <a:srgbClr val="FF0000"/>
                </a:solidFill>
              </a:rPr>
              <a:t>編集できます</a:t>
            </a:r>
            <a:endParaRPr kumimoji="1" lang="en-US" altLang="ja-JP" sz="1200" dirty="0">
              <a:solidFill>
                <a:srgbClr val="FF0000"/>
              </a:solidFill>
            </a:endParaRPr>
          </a:p>
          <a:p>
            <a:pPr algn="r"/>
            <a:r>
              <a:rPr kumimoji="1" lang="en-US" altLang="ja-JP" sz="1200" dirty="0">
                <a:solidFill>
                  <a:srgbClr val="FF0000"/>
                </a:solidFill>
              </a:rPr>
              <a:t>(Enter</a:t>
            </a:r>
            <a:r>
              <a:rPr kumimoji="1" lang="ja-JP" altLang="en-US" sz="1200">
                <a:solidFill>
                  <a:srgbClr val="FF0000"/>
                </a:solidFill>
              </a:rPr>
              <a:t>で確定</a:t>
            </a:r>
            <a:r>
              <a:rPr kumimoji="1" lang="en-US" altLang="ja-JP" sz="1200" dirty="0">
                <a:solidFill>
                  <a:srgbClr val="FF0000"/>
                </a:solidFill>
              </a:rPr>
              <a:t>)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cxnSp>
        <p:nvCxnSpPr>
          <p:cNvPr id="25" name="カギ線コネクタ 24">
            <a:extLst>
              <a:ext uri="{FF2B5EF4-FFF2-40B4-BE49-F238E27FC236}">
                <a16:creationId xmlns:a16="http://schemas.microsoft.com/office/drawing/2014/main" id="{F983E48C-A3F3-CD48-A1F9-02459306CD47}"/>
              </a:ext>
            </a:extLst>
          </p:cNvPr>
          <p:cNvCxnSpPr>
            <a:cxnSpLocks/>
            <a:stCxn id="24" idx="2"/>
            <a:endCxn id="23" idx="1"/>
          </p:cNvCxnSpPr>
          <p:nvPr/>
        </p:nvCxnSpPr>
        <p:spPr>
          <a:xfrm rot="16200000" flipH="1">
            <a:off x="1178642" y="1391058"/>
            <a:ext cx="173553" cy="740665"/>
          </a:xfrm>
          <a:prstGeom prst="bentConnector2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3F550E32-F720-4F42-A0E4-5F3D43804F0C}"/>
              </a:ext>
            </a:extLst>
          </p:cNvPr>
          <p:cNvSpPr/>
          <p:nvPr/>
        </p:nvSpPr>
        <p:spPr>
          <a:xfrm>
            <a:off x="3973773" y="4368384"/>
            <a:ext cx="322004" cy="323165"/>
          </a:xfrm>
          <a:prstGeom prst="rect">
            <a:avLst/>
          </a:prstGeom>
          <a:noFill/>
          <a:ln w="285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8C76B7C-F890-3B45-99BA-B63F0AE61FC5}"/>
              </a:ext>
            </a:extLst>
          </p:cNvPr>
          <p:cNvSpPr/>
          <p:nvPr/>
        </p:nvSpPr>
        <p:spPr>
          <a:xfrm>
            <a:off x="6666173" y="952084"/>
            <a:ext cx="322004" cy="3231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カギ線コネクタ 29">
            <a:extLst>
              <a:ext uri="{FF2B5EF4-FFF2-40B4-BE49-F238E27FC236}">
                <a16:creationId xmlns:a16="http://schemas.microsoft.com/office/drawing/2014/main" id="{997A6259-931D-9A4B-96D1-3B576C6F889B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>
            <a:off x="6988177" y="1113667"/>
            <a:ext cx="899376" cy="155968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E7352486-6CB9-BB48-A7FE-88447168983D}"/>
              </a:ext>
            </a:extLst>
          </p:cNvPr>
          <p:cNvSpPr txBox="1"/>
          <p:nvPr/>
        </p:nvSpPr>
        <p:spPr>
          <a:xfrm>
            <a:off x="7146145" y="86106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編集</a:t>
            </a:r>
          </a:p>
        </p:txBody>
      </p:sp>
      <p:cxnSp>
        <p:nvCxnSpPr>
          <p:cNvPr id="35" name="カギ線コネクタ 34">
            <a:extLst>
              <a:ext uri="{FF2B5EF4-FFF2-40B4-BE49-F238E27FC236}">
                <a16:creationId xmlns:a16="http://schemas.microsoft.com/office/drawing/2014/main" id="{FAEBF186-915E-DB47-96C2-A15240460C20}"/>
              </a:ext>
            </a:extLst>
          </p:cNvPr>
          <p:cNvCxnSpPr>
            <a:cxnSpLocks/>
            <a:stCxn id="63" idx="0"/>
            <a:endCxn id="13" idx="0"/>
          </p:cNvCxnSpPr>
          <p:nvPr/>
        </p:nvCxnSpPr>
        <p:spPr>
          <a:xfrm rot="16200000" flipV="1">
            <a:off x="4386710" y="1786788"/>
            <a:ext cx="142360" cy="4147942"/>
          </a:xfrm>
          <a:prstGeom prst="bentConnector3">
            <a:avLst>
              <a:gd name="adj1" fmla="val 260579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8E9412E6-8B42-EF4B-BAF9-A813A6FB19AF}"/>
              </a:ext>
            </a:extLst>
          </p:cNvPr>
          <p:cNvSpPr txBox="1"/>
          <p:nvPr/>
        </p:nvSpPr>
        <p:spPr>
          <a:xfrm>
            <a:off x="3809911" y="357106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>
                <a:solidFill>
                  <a:srgbClr val="FF0000"/>
                </a:solidFill>
              </a:rPr>
              <a:t>レビュー</a:t>
            </a:r>
            <a:endParaRPr kumimoji="1" lang="en-US" altLang="ja-JP" sz="1200" dirty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1200">
                <a:solidFill>
                  <a:srgbClr val="FF0000"/>
                </a:solidFill>
              </a:rPr>
              <a:t>削除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E681B9B-16B7-E54E-B60E-C00024D4C090}"/>
              </a:ext>
            </a:extLst>
          </p:cNvPr>
          <p:cNvSpPr/>
          <p:nvPr/>
        </p:nvSpPr>
        <p:spPr>
          <a:xfrm>
            <a:off x="9726873" y="3809584"/>
            <a:ext cx="322004" cy="3231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E8B55ED6-46F9-A741-9D4F-C93BF24D01FA}"/>
              </a:ext>
            </a:extLst>
          </p:cNvPr>
          <p:cNvSpPr/>
          <p:nvPr/>
        </p:nvSpPr>
        <p:spPr>
          <a:xfrm>
            <a:off x="4796529" y="949229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3" name="カギ線コネクタ 42">
            <a:extLst>
              <a:ext uri="{FF2B5EF4-FFF2-40B4-BE49-F238E27FC236}">
                <a16:creationId xmlns:a16="http://schemas.microsoft.com/office/drawing/2014/main" id="{4AF9642A-BD77-5A4B-B85C-5982F4C79931}"/>
              </a:ext>
            </a:extLst>
          </p:cNvPr>
          <p:cNvCxnSpPr>
            <a:cxnSpLocks/>
            <a:stCxn id="42" idx="1"/>
            <a:endCxn id="45" idx="3"/>
          </p:cNvCxnSpPr>
          <p:nvPr/>
        </p:nvCxnSpPr>
        <p:spPr>
          <a:xfrm rot="10800000" flipV="1">
            <a:off x="3734869" y="1133894"/>
            <a:ext cx="1061661" cy="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11E18D05-337C-8641-B16B-1AB263FEA213}"/>
              </a:ext>
            </a:extLst>
          </p:cNvPr>
          <p:cNvSpPr txBox="1"/>
          <p:nvPr/>
        </p:nvSpPr>
        <p:spPr>
          <a:xfrm>
            <a:off x="3963799" y="88043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戻る</a:t>
            </a: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8E53FCC7-C4EC-2A44-8D89-8B6D6809536C}"/>
              </a:ext>
            </a:extLst>
          </p:cNvPr>
          <p:cNvSpPr/>
          <p:nvPr/>
        </p:nvSpPr>
        <p:spPr>
          <a:xfrm>
            <a:off x="3567736" y="1042727"/>
            <a:ext cx="167132" cy="182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7C0E421A-ECF5-7F40-AD86-36DAB0B4D4DB}"/>
              </a:ext>
            </a:extLst>
          </p:cNvPr>
          <p:cNvSpPr/>
          <p:nvPr/>
        </p:nvSpPr>
        <p:spPr>
          <a:xfrm>
            <a:off x="7871297" y="1271718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7" name="カギ線コネクタ 46">
            <a:extLst>
              <a:ext uri="{FF2B5EF4-FFF2-40B4-BE49-F238E27FC236}">
                <a16:creationId xmlns:a16="http://schemas.microsoft.com/office/drawing/2014/main" id="{4D066752-ABE1-EA46-8C31-B1005E7AE516}"/>
              </a:ext>
            </a:extLst>
          </p:cNvPr>
          <p:cNvCxnSpPr>
            <a:cxnSpLocks/>
            <a:stCxn id="46" idx="0"/>
            <a:endCxn id="7" idx="0"/>
          </p:cNvCxnSpPr>
          <p:nvPr/>
        </p:nvCxnSpPr>
        <p:spPr>
          <a:xfrm rot="16200000" flipV="1">
            <a:off x="6782711" y="-5939"/>
            <a:ext cx="363668" cy="2191645"/>
          </a:xfrm>
          <a:prstGeom prst="bentConnector3">
            <a:avLst>
              <a:gd name="adj1" fmla="val 16286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33FDAFE2-556E-9B4F-8C76-4CE42889F7E2}"/>
              </a:ext>
            </a:extLst>
          </p:cNvPr>
          <p:cNvSpPr txBox="1"/>
          <p:nvPr/>
        </p:nvSpPr>
        <p:spPr>
          <a:xfrm>
            <a:off x="8049232" y="94419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戻る</a:t>
            </a:r>
          </a:p>
        </p:txBody>
      </p:sp>
      <p:cxnSp>
        <p:nvCxnSpPr>
          <p:cNvPr id="53" name="カギ線コネクタ 52">
            <a:extLst>
              <a:ext uri="{FF2B5EF4-FFF2-40B4-BE49-F238E27FC236}">
                <a16:creationId xmlns:a16="http://schemas.microsoft.com/office/drawing/2014/main" id="{E693A585-7504-124D-9546-3B17A211296D}"/>
              </a:ext>
            </a:extLst>
          </p:cNvPr>
          <p:cNvCxnSpPr>
            <a:cxnSpLocks/>
            <a:stCxn id="41" idx="2"/>
            <a:endCxn id="11" idx="3"/>
          </p:cNvCxnSpPr>
          <p:nvPr/>
        </p:nvCxnSpPr>
        <p:spPr>
          <a:xfrm rot="5400000">
            <a:off x="7828163" y="3234817"/>
            <a:ext cx="1161780" cy="2957645"/>
          </a:xfrm>
          <a:prstGeom prst="bentConnector2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C3D96BB8-8B01-9545-B968-46DBA34E7100}"/>
              </a:ext>
            </a:extLst>
          </p:cNvPr>
          <p:cNvSpPr txBox="1"/>
          <p:nvPr/>
        </p:nvSpPr>
        <p:spPr>
          <a:xfrm>
            <a:off x="8060366" y="531247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編集</a:t>
            </a:r>
            <a:r>
              <a:rPr lang="ja-JP" altLang="en-US" sz="1200">
                <a:solidFill>
                  <a:srgbClr val="FF0000"/>
                </a:solidFill>
              </a:rPr>
              <a:t>確定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A491BDAF-70DB-274D-9EF5-1EB87F5EF6AC}"/>
              </a:ext>
            </a:extLst>
          </p:cNvPr>
          <p:cNvSpPr/>
          <p:nvPr/>
        </p:nvSpPr>
        <p:spPr>
          <a:xfrm>
            <a:off x="6370859" y="3931939"/>
            <a:ext cx="322004" cy="323165"/>
          </a:xfrm>
          <a:prstGeom prst="rect">
            <a:avLst/>
          </a:prstGeom>
          <a:noFill/>
          <a:ln w="285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3680DB54-985E-C346-A072-BCF481B23E2C}"/>
              </a:ext>
            </a:extLst>
          </p:cNvPr>
          <p:cNvSpPr txBox="1"/>
          <p:nvPr/>
        </p:nvSpPr>
        <p:spPr>
          <a:xfrm>
            <a:off x="1766541" y="18552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アカウント画面</a:t>
            </a: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3EB6511E-8D7D-1D40-9A14-B8585C5BB1E5}"/>
              </a:ext>
            </a:extLst>
          </p:cNvPr>
          <p:cNvSpPr txBox="1"/>
          <p:nvPr/>
        </p:nvSpPr>
        <p:spPr>
          <a:xfrm>
            <a:off x="5507015" y="334994"/>
            <a:ext cx="1481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/>
              <a:t>レビュー詳細</a:t>
            </a:r>
            <a:endParaRPr kumimoji="1" lang="ja-JP" altLang="en-US" sz="1400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8449B193-972A-604E-B251-AA041D4BB57C}"/>
              </a:ext>
            </a:extLst>
          </p:cNvPr>
          <p:cNvSpPr txBox="1"/>
          <p:nvPr/>
        </p:nvSpPr>
        <p:spPr>
          <a:xfrm>
            <a:off x="8529725" y="870202"/>
            <a:ext cx="1481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/>
              <a:t>レビュー編集</a:t>
            </a:r>
            <a:endParaRPr kumimoji="1"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3344402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241</Words>
  <Application>Microsoft Macintosh PowerPoint</Application>
  <PresentationFormat>ワイド画面</PresentationFormat>
  <Paragraphs>118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2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高城　勝信</dc:creator>
  <cp:lastModifiedBy>高城　勝信</cp:lastModifiedBy>
  <cp:revision>22</cp:revision>
  <dcterms:created xsi:type="dcterms:W3CDTF">2020-09-06T15:04:45Z</dcterms:created>
  <dcterms:modified xsi:type="dcterms:W3CDTF">2020-09-06T21:03:18Z</dcterms:modified>
</cp:coreProperties>
</file>